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6" r:id="rId3"/>
    <p:sldId id="263" r:id="rId4"/>
    <p:sldId id="262" r:id="rId5"/>
    <p:sldId id="264" r:id="rId6"/>
    <p:sldId id="265" r:id="rId7"/>
    <p:sldId id="258" r:id="rId8"/>
    <p:sldId id="257" r:id="rId9"/>
    <p:sldId id="260" r:id="rId10"/>
    <p:sldId id="261" r:id="rId11"/>
    <p:sldId id="267" r:id="rId12"/>
    <p:sldId id="268"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000000"/>
    <a:srgbClr val="009900"/>
    <a:srgbClr val="333333"/>
    <a:srgbClr val="808080"/>
    <a:srgbClr val="5F5F5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25" autoAdjust="0"/>
    <p:restoredTop sz="86446" autoAdjust="0"/>
  </p:normalViewPr>
  <p:slideViewPr>
    <p:cSldViewPr>
      <p:cViewPr varScale="1">
        <p:scale>
          <a:sx n="140" d="100"/>
          <a:sy n="140" d="100"/>
        </p:scale>
        <p:origin x="2292"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D6B8186C-1387-4A2B-5E77-EB011313B22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8675" name="Rectangle 3">
            <a:extLst>
              <a:ext uri="{FF2B5EF4-FFF2-40B4-BE49-F238E27FC236}">
                <a16:creationId xmlns:a16="http://schemas.microsoft.com/office/drawing/2014/main" id="{2A3C32A0-9A00-8C54-5476-B785BFCA555B}"/>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8676" name="Rectangle 4">
            <a:extLst>
              <a:ext uri="{FF2B5EF4-FFF2-40B4-BE49-F238E27FC236}">
                <a16:creationId xmlns:a16="http://schemas.microsoft.com/office/drawing/2014/main" id="{E1593B32-E355-C6A4-0FEE-BA1C35BFE12D}"/>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a:extLst>
              <a:ext uri="{FF2B5EF4-FFF2-40B4-BE49-F238E27FC236}">
                <a16:creationId xmlns:a16="http://schemas.microsoft.com/office/drawing/2014/main" id="{922644F7-B290-1F98-73D0-6DE5543A8CA2}"/>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678" name="Rectangle 6">
            <a:extLst>
              <a:ext uri="{FF2B5EF4-FFF2-40B4-BE49-F238E27FC236}">
                <a16:creationId xmlns:a16="http://schemas.microsoft.com/office/drawing/2014/main" id="{EEAD2B2D-63C8-BBF7-D1D4-1666497BC978}"/>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8679" name="Rectangle 7">
            <a:extLst>
              <a:ext uri="{FF2B5EF4-FFF2-40B4-BE49-F238E27FC236}">
                <a16:creationId xmlns:a16="http://schemas.microsoft.com/office/drawing/2014/main" id="{B3A38D32-4450-0419-6480-0736F8BB98D9}"/>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8C905D0-B540-4C4D-A940-19D0516D3C5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5023AE0-20D2-DCD0-AFB7-7D4EED2730F8}"/>
              </a:ext>
            </a:extLst>
          </p:cNvPr>
          <p:cNvSpPr>
            <a:spLocks noGrp="1" noChangeArrowheads="1"/>
          </p:cNvSpPr>
          <p:nvPr>
            <p:ph type="sldNum" sz="quarter" idx="5"/>
          </p:nvPr>
        </p:nvSpPr>
        <p:spPr>
          <a:ln/>
        </p:spPr>
        <p:txBody>
          <a:bodyPr/>
          <a:lstStyle/>
          <a:p>
            <a:fld id="{7F712DB2-83CB-4679-B52F-881486927AB4}" type="slidenum">
              <a:rPr lang="en-US" altLang="en-US"/>
              <a:pPr/>
              <a:t>1</a:t>
            </a:fld>
            <a:endParaRPr lang="en-US" altLang="en-US"/>
          </a:p>
        </p:txBody>
      </p:sp>
      <p:sp>
        <p:nvSpPr>
          <p:cNvPr id="41986" name="Rectangle 2">
            <a:extLst>
              <a:ext uri="{FF2B5EF4-FFF2-40B4-BE49-F238E27FC236}">
                <a16:creationId xmlns:a16="http://schemas.microsoft.com/office/drawing/2014/main" id="{49E820B7-09CC-86A0-3619-C03F97331CBA}"/>
              </a:ext>
            </a:extLst>
          </p:cNvPr>
          <p:cNvSpPr>
            <a:spLocks noChangeArrowheads="1" noTextEdit="1"/>
          </p:cNvSpPr>
          <p:nvPr>
            <p:ph type="sldImg"/>
          </p:nvPr>
        </p:nvSpPr>
        <p:spPr>
          <a:ln/>
        </p:spPr>
      </p:sp>
      <p:sp>
        <p:nvSpPr>
          <p:cNvPr id="41987" name="Rectangle 3">
            <a:extLst>
              <a:ext uri="{FF2B5EF4-FFF2-40B4-BE49-F238E27FC236}">
                <a16:creationId xmlns:a16="http://schemas.microsoft.com/office/drawing/2014/main" id="{FB017902-FF48-A495-8D1F-402703A3C97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D163A0F-77DA-DFBD-AF65-84A92697CA55}"/>
              </a:ext>
            </a:extLst>
          </p:cNvPr>
          <p:cNvSpPr>
            <a:spLocks noGrp="1" noChangeArrowheads="1"/>
          </p:cNvSpPr>
          <p:nvPr>
            <p:ph type="sldNum" sz="quarter" idx="5"/>
          </p:nvPr>
        </p:nvSpPr>
        <p:spPr>
          <a:ln/>
        </p:spPr>
        <p:txBody>
          <a:bodyPr/>
          <a:lstStyle/>
          <a:p>
            <a:fld id="{D03F31DD-8E55-4908-A7B1-D2D385C6CBBD}" type="slidenum">
              <a:rPr lang="en-US" altLang="en-US"/>
              <a:pPr/>
              <a:t>10</a:t>
            </a:fld>
            <a:endParaRPr lang="en-US" altLang="en-US"/>
          </a:p>
        </p:txBody>
      </p:sp>
      <p:sp>
        <p:nvSpPr>
          <p:cNvPr id="51202" name="Rectangle 2">
            <a:extLst>
              <a:ext uri="{FF2B5EF4-FFF2-40B4-BE49-F238E27FC236}">
                <a16:creationId xmlns:a16="http://schemas.microsoft.com/office/drawing/2014/main" id="{66437983-0A27-8322-BC49-735AEBD71A30}"/>
              </a:ext>
            </a:extLst>
          </p:cNvPr>
          <p:cNvSpPr>
            <a:spLocks noChangeArrowheads="1" noTextEdit="1"/>
          </p:cNvSpPr>
          <p:nvPr>
            <p:ph type="sldImg"/>
          </p:nvPr>
        </p:nvSpPr>
        <p:spPr>
          <a:ln/>
        </p:spPr>
      </p:sp>
      <p:sp>
        <p:nvSpPr>
          <p:cNvPr id="51203" name="Rectangle 3">
            <a:extLst>
              <a:ext uri="{FF2B5EF4-FFF2-40B4-BE49-F238E27FC236}">
                <a16:creationId xmlns:a16="http://schemas.microsoft.com/office/drawing/2014/main" id="{72C62ABD-E692-E626-5E09-D8C16F9ED79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7848B45-E693-8E5A-4261-EC963F77A530}"/>
              </a:ext>
            </a:extLst>
          </p:cNvPr>
          <p:cNvSpPr>
            <a:spLocks noGrp="1" noChangeArrowheads="1"/>
          </p:cNvSpPr>
          <p:nvPr>
            <p:ph type="sldNum" sz="quarter" idx="5"/>
          </p:nvPr>
        </p:nvSpPr>
        <p:spPr>
          <a:ln/>
        </p:spPr>
        <p:txBody>
          <a:bodyPr/>
          <a:lstStyle/>
          <a:p>
            <a:fld id="{ECCDFB4D-AB45-4E38-89EC-C92AAD2BDFB0}" type="slidenum">
              <a:rPr lang="en-US" altLang="en-US"/>
              <a:pPr/>
              <a:t>11</a:t>
            </a:fld>
            <a:endParaRPr lang="en-US" altLang="en-US"/>
          </a:p>
        </p:txBody>
      </p:sp>
      <p:sp>
        <p:nvSpPr>
          <p:cNvPr id="52226" name="Rectangle 2">
            <a:extLst>
              <a:ext uri="{FF2B5EF4-FFF2-40B4-BE49-F238E27FC236}">
                <a16:creationId xmlns:a16="http://schemas.microsoft.com/office/drawing/2014/main" id="{5D6BAE56-1FC0-3F78-F457-67DED4646183}"/>
              </a:ext>
            </a:extLst>
          </p:cNvPr>
          <p:cNvSpPr>
            <a:spLocks noChangeArrowheads="1" noTextEdit="1"/>
          </p:cNvSpPr>
          <p:nvPr>
            <p:ph type="sldImg"/>
          </p:nvPr>
        </p:nvSpPr>
        <p:spPr>
          <a:ln/>
        </p:spPr>
      </p:sp>
      <p:sp>
        <p:nvSpPr>
          <p:cNvPr id="52227" name="Rectangle 3">
            <a:extLst>
              <a:ext uri="{FF2B5EF4-FFF2-40B4-BE49-F238E27FC236}">
                <a16:creationId xmlns:a16="http://schemas.microsoft.com/office/drawing/2014/main" id="{087BD7DF-A0D2-1F75-1371-1F25438A3E6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95FD183-1FB9-70DD-6BDE-8E01D4F4F937}"/>
              </a:ext>
            </a:extLst>
          </p:cNvPr>
          <p:cNvSpPr>
            <a:spLocks noGrp="1" noChangeArrowheads="1"/>
          </p:cNvSpPr>
          <p:nvPr>
            <p:ph type="sldNum" sz="quarter" idx="5"/>
          </p:nvPr>
        </p:nvSpPr>
        <p:spPr>
          <a:ln/>
        </p:spPr>
        <p:txBody>
          <a:bodyPr/>
          <a:lstStyle/>
          <a:p>
            <a:fld id="{4A384D28-F6E3-4186-9093-23A4C50BEC17}" type="slidenum">
              <a:rPr lang="en-US" altLang="en-US"/>
              <a:pPr/>
              <a:t>12</a:t>
            </a:fld>
            <a:endParaRPr lang="en-US" altLang="en-US"/>
          </a:p>
        </p:txBody>
      </p:sp>
      <p:sp>
        <p:nvSpPr>
          <p:cNvPr id="54274" name="Rectangle 2">
            <a:extLst>
              <a:ext uri="{FF2B5EF4-FFF2-40B4-BE49-F238E27FC236}">
                <a16:creationId xmlns:a16="http://schemas.microsoft.com/office/drawing/2014/main" id="{C545B2E5-DD96-A007-0551-7A24EC578FA3}"/>
              </a:ext>
            </a:extLst>
          </p:cNvPr>
          <p:cNvSpPr>
            <a:spLocks noChangeArrowheads="1" noTextEdit="1"/>
          </p:cNvSpPr>
          <p:nvPr>
            <p:ph type="sldImg"/>
          </p:nvPr>
        </p:nvSpPr>
        <p:spPr>
          <a:xfrm>
            <a:off x="1144588" y="685800"/>
            <a:ext cx="4572000" cy="3429000"/>
          </a:xfrm>
          <a:ln/>
        </p:spPr>
      </p:sp>
      <p:sp>
        <p:nvSpPr>
          <p:cNvPr id="54275" name="Rectangle 3">
            <a:extLst>
              <a:ext uri="{FF2B5EF4-FFF2-40B4-BE49-F238E27FC236}">
                <a16:creationId xmlns:a16="http://schemas.microsoft.com/office/drawing/2014/main" id="{775580E8-A550-B15A-9032-B8A69CE5224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1A669FD-40A7-9AFD-010C-946FFEC8BE97}"/>
              </a:ext>
            </a:extLst>
          </p:cNvPr>
          <p:cNvSpPr>
            <a:spLocks noGrp="1" noChangeArrowheads="1"/>
          </p:cNvSpPr>
          <p:nvPr>
            <p:ph type="sldNum" sz="quarter" idx="5"/>
          </p:nvPr>
        </p:nvSpPr>
        <p:spPr>
          <a:ln/>
        </p:spPr>
        <p:txBody>
          <a:bodyPr/>
          <a:lstStyle/>
          <a:p>
            <a:fld id="{4C6F4726-BD4B-4FB3-955B-4348E2404BC7}" type="slidenum">
              <a:rPr lang="en-US" altLang="en-US"/>
              <a:pPr/>
              <a:t>2</a:t>
            </a:fld>
            <a:endParaRPr lang="en-US" altLang="en-US"/>
          </a:p>
        </p:txBody>
      </p:sp>
      <p:sp>
        <p:nvSpPr>
          <p:cNvPr id="43010" name="Rectangle 2">
            <a:extLst>
              <a:ext uri="{FF2B5EF4-FFF2-40B4-BE49-F238E27FC236}">
                <a16:creationId xmlns:a16="http://schemas.microsoft.com/office/drawing/2014/main" id="{8EC3957F-BD12-9619-14D9-B24507C2E253}"/>
              </a:ext>
            </a:extLst>
          </p:cNvPr>
          <p:cNvSpPr>
            <a:spLocks noChangeArrowheads="1" noTextEdit="1"/>
          </p:cNvSpPr>
          <p:nvPr>
            <p:ph type="sldImg"/>
          </p:nvPr>
        </p:nvSpPr>
        <p:spPr>
          <a:ln/>
        </p:spPr>
      </p:sp>
      <p:sp>
        <p:nvSpPr>
          <p:cNvPr id="43011" name="Rectangle 3">
            <a:extLst>
              <a:ext uri="{FF2B5EF4-FFF2-40B4-BE49-F238E27FC236}">
                <a16:creationId xmlns:a16="http://schemas.microsoft.com/office/drawing/2014/main" id="{7A181F2D-F43B-7218-02D5-64A86760728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E82D4A7-17EB-69AB-B92D-3431A5F864D2}"/>
              </a:ext>
            </a:extLst>
          </p:cNvPr>
          <p:cNvSpPr>
            <a:spLocks noGrp="1" noChangeArrowheads="1"/>
          </p:cNvSpPr>
          <p:nvPr>
            <p:ph type="sldNum" sz="quarter" idx="5"/>
          </p:nvPr>
        </p:nvSpPr>
        <p:spPr>
          <a:ln/>
        </p:spPr>
        <p:txBody>
          <a:bodyPr/>
          <a:lstStyle/>
          <a:p>
            <a:fld id="{8A75A0D9-C6CC-4830-8978-E3A6C7BE4308}" type="slidenum">
              <a:rPr lang="en-US" altLang="en-US"/>
              <a:pPr/>
              <a:t>3</a:t>
            </a:fld>
            <a:endParaRPr lang="en-US" altLang="en-US"/>
          </a:p>
        </p:txBody>
      </p:sp>
      <p:sp>
        <p:nvSpPr>
          <p:cNvPr id="44034" name="Rectangle 2">
            <a:extLst>
              <a:ext uri="{FF2B5EF4-FFF2-40B4-BE49-F238E27FC236}">
                <a16:creationId xmlns:a16="http://schemas.microsoft.com/office/drawing/2014/main" id="{C4F81945-946A-CC08-F880-4BBA2740A91B}"/>
              </a:ext>
            </a:extLst>
          </p:cNvPr>
          <p:cNvSpPr>
            <a:spLocks noChangeArrowheads="1" noTextEdit="1"/>
          </p:cNvSpPr>
          <p:nvPr>
            <p:ph type="sldImg"/>
          </p:nvPr>
        </p:nvSpPr>
        <p:spPr>
          <a:ln/>
        </p:spPr>
      </p:sp>
      <p:sp>
        <p:nvSpPr>
          <p:cNvPr id="44035" name="Rectangle 3">
            <a:extLst>
              <a:ext uri="{FF2B5EF4-FFF2-40B4-BE49-F238E27FC236}">
                <a16:creationId xmlns:a16="http://schemas.microsoft.com/office/drawing/2014/main" id="{A05BF2DE-23DD-99FB-FEE2-14E7E7882F8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015B520-FE51-2665-A78D-F9982210E146}"/>
              </a:ext>
            </a:extLst>
          </p:cNvPr>
          <p:cNvSpPr>
            <a:spLocks noGrp="1" noChangeArrowheads="1"/>
          </p:cNvSpPr>
          <p:nvPr>
            <p:ph type="sldNum" sz="quarter" idx="5"/>
          </p:nvPr>
        </p:nvSpPr>
        <p:spPr>
          <a:ln/>
        </p:spPr>
        <p:txBody>
          <a:bodyPr/>
          <a:lstStyle/>
          <a:p>
            <a:fld id="{222B0DF7-1581-4EAB-B8B7-EA9FE2D8941B}" type="slidenum">
              <a:rPr lang="en-US" altLang="en-US"/>
              <a:pPr/>
              <a:t>4</a:t>
            </a:fld>
            <a:endParaRPr lang="en-US" altLang="en-US"/>
          </a:p>
        </p:txBody>
      </p:sp>
      <p:sp>
        <p:nvSpPr>
          <p:cNvPr id="45058" name="Rectangle 2">
            <a:extLst>
              <a:ext uri="{FF2B5EF4-FFF2-40B4-BE49-F238E27FC236}">
                <a16:creationId xmlns:a16="http://schemas.microsoft.com/office/drawing/2014/main" id="{A135BC51-E471-EDB0-FF71-0413C280E4BA}"/>
              </a:ext>
            </a:extLst>
          </p:cNvPr>
          <p:cNvSpPr>
            <a:spLocks noChangeArrowheads="1" noTextEdit="1"/>
          </p:cNvSpPr>
          <p:nvPr>
            <p:ph type="sldImg"/>
          </p:nvPr>
        </p:nvSpPr>
        <p:spPr>
          <a:ln/>
        </p:spPr>
      </p:sp>
      <p:sp>
        <p:nvSpPr>
          <p:cNvPr id="45059" name="Rectangle 3">
            <a:extLst>
              <a:ext uri="{FF2B5EF4-FFF2-40B4-BE49-F238E27FC236}">
                <a16:creationId xmlns:a16="http://schemas.microsoft.com/office/drawing/2014/main" id="{E6D9C6EF-AE8F-9A7A-14EA-691F7F25EE7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3E7598F-D3B4-5170-3F89-0383FBDD9B81}"/>
              </a:ext>
            </a:extLst>
          </p:cNvPr>
          <p:cNvSpPr>
            <a:spLocks noGrp="1" noChangeArrowheads="1"/>
          </p:cNvSpPr>
          <p:nvPr>
            <p:ph type="sldNum" sz="quarter" idx="5"/>
          </p:nvPr>
        </p:nvSpPr>
        <p:spPr>
          <a:ln/>
        </p:spPr>
        <p:txBody>
          <a:bodyPr/>
          <a:lstStyle/>
          <a:p>
            <a:fld id="{6A41F5E6-49DC-4D14-B245-3318E8A9AB7E}" type="slidenum">
              <a:rPr lang="en-US" altLang="en-US"/>
              <a:pPr/>
              <a:t>5</a:t>
            </a:fld>
            <a:endParaRPr lang="en-US" altLang="en-US"/>
          </a:p>
        </p:txBody>
      </p:sp>
      <p:sp>
        <p:nvSpPr>
          <p:cNvPr id="46082" name="Rectangle 2">
            <a:extLst>
              <a:ext uri="{FF2B5EF4-FFF2-40B4-BE49-F238E27FC236}">
                <a16:creationId xmlns:a16="http://schemas.microsoft.com/office/drawing/2014/main" id="{76D4B93C-4AC7-6EF5-376A-CC3F1BF84A02}"/>
              </a:ext>
            </a:extLst>
          </p:cNvPr>
          <p:cNvSpPr>
            <a:spLocks noChangeArrowheads="1" noTextEdit="1"/>
          </p:cNvSpPr>
          <p:nvPr>
            <p:ph type="sldImg"/>
          </p:nvPr>
        </p:nvSpPr>
        <p:spPr>
          <a:ln/>
        </p:spPr>
      </p:sp>
      <p:sp>
        <p:nvSpPr>
          <p:cNvPr id="46083" name="Rectangle 3">
            <a:extLst>
              <a:ext uri="{FF2B5EF4-FFF2-40B4-BE49-F238E27FC236}">
                <a16:creationId xmlns:a16="http://schemas.microsoft.com/office/drawing/2014/main" id="{9F6C8BAF-1456-7A5A-76D2-9ED9736129B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CA0537B-33D8-BFDD-E700-9621A52A1541}"/>
              </a:ext>
            </a:extLst>
          </p:cNvPr>
          <p:cNvSpPr>
            <a:spLocks noGrp="1" noChangeArrowheads="1"/>
          </p:cNvSpPr>
          <p:nvPr>
            <p:ph type="sldNum" sz="quarter" idx="5"/>
          </p:nvPr>
        </p:nvSpPr>
        <p:spPr>
          <a:ln/>
        </p:spPr>
        <p:txBody>
          <a:bodyPr/>
          <a:lstStyle/>
          <a:p>
            <a:fld id="{C30E71D9-EB38-4117-85E7-ECCA5C0D4DAA}" type="slidenum">
              <a:rPr lang="en-US" altLang="en-US"/>
              <a:pPr/>
              <a:t>6</a:t>
            </a:fld>
            <a:endParaRPr lang="en-US" altLang="en-US"/>
          </a:p>
        </p:txBody>
      </p:sp>
      <p:sp>
        <p:nvSpPr>
          <p:cNvPr id="47106" name="Rectangle 2">
            <a:extLst>
              <a:ext uri="{FF2B5EF4-FFF2-40B4-BE49-F238E27FC236}">
                <a16:creationId xmlns:a16="http://schemas.microsoft.com/office/drawing/2014/main" id="{87AA509A-C4EE-BA36-829E-152F3A88E800}"/>
              </a:ext>
            </a:extLst>
          </p:cNvPr>
          <p:cNvSpPr>
            <a:spLocks noChangeArrowheads="1" noTextEdit="1"/>
          </p:cNvSpPr>
          <p:nvPr>
            <p:ph type="sldImg"/>
          </p:nvPr>
        </p:nvSpPr>
        <p:spPr>
          <a:ln/>
        </p:spPr>
      </p:sp>
      <p:sp>
        <p:nvSpPr>
          <p:cNvPr id="47107" name="Rectangle 3">
            <a:extLst>
              <a:ext uri="{FF2B5EF4-FFF2-40B4-BE49-F238E27FC236}">
                <a16:creationId xmlns:a16="http://schemas.microsoft.com/office/drawing/2014/main" id="{0BF5B6EB-1DE3-C178-CF79-F7153F91F0B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F15CD5A-5533-BBA2-78C9-C6A1C3F9A5D1}"/>
              </a:ext>
            </a:extLst>
          </p:cNvPr>
          <p:cNvSpPr>
            <a:spLocks noGrp="1" noChangeArrowheads="1"/>
          </p:cNvSpPr>
          <p:nvPr>
            <p:ph type="sldNum" sz="quarter" idx="5"/>
          </p:nvPr>
        </p:nvSpPr>
        <p:spPr>
          <a:ln/>
        </p:spPr>
        <p:txBody>
          <a:bodyPr/>
          <a:lstStyle/>
          <a:p>
            <a:fld id="{DA4CF707-6D1C-4F3D-BB95-012CDFBF7559}" type="slidenum">
              <a:rPr lang="en-US" altLang="en-US"/>
              <a:pPr/>
              <a:t>7</a:t>
            </a:fld>
            <a:endParaRPr lang="en-US" altLang="en-US"/>
          </a:p>
        </p:txBody>
      </p:sp>
      <p:sp>
        <p:nvSpPr>
          <p:cNvPr id="48130" name="Rectangle 2">
            <a:extLst>
              <a:ext uri="{FF2B5EF4-FFF2-40B4-BE49-F238E27FC236}">
                <a16:creationId xmlns:a16="http://schemas.microsoft.com/office/drawing/2014/main" id="{372B5A18-FF7B-02E1-8AE4-3EE5DE17EABA}"/>
              </a:ext>
            </a:extLst>
          </p:cNvPr>
          <p:cNvSpPr>
            <a:spLocks noChangeArrowheads="1" noTextEdit="1"/>
          </p:cNvSpPr>
          <p:nvPr>
            <p:ph type="sldImg"/>
          </p:nvPr>
        </p:nvSpPr>
        <p:spPr>
          <a:ln/>
        </p:spPr>
      </p:sp>
      <p:sp>
        <p:nvSpPr>
          <p:cNvPr id="48131" name="Rectangle 3">
            <a:extLst>
              <a:ext uri="{FF2B5EF4-FFF2-40B4-BE49-F238E27FC236}">
                <a16:creationId xmlns:a16="http://schemas.microsoft.com/office/drawing/2014/main" id="{67B73CF4-F0F3-8344-B94A-74999372B8E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568BBAE-2B4A-936E-5F29-81E391B28475}"/>
              </a:ext>
            </a:extLst>
          </p:cNvPr>
          <p:cNvSpPr>
            <a:spLocks noGrp="1" noChangeArrowheads="1"/>
          </p:cNvSpPr>
          <p:nvPr>
            <p:ph type="sldNum" sz="quarter" idx="5"/>
          </p:nvPr>
        </p:nvSpPr>
        <p:spPr>
          <a:ln/>
        </p:spPr>
        <p:txBody>
          <a:bodyPr/>
          <a:lstStyle/>
          <a:p>
            <a:fld id="{D76F9004-3A31-4E00-9A13-252F85FBD339}" type="slidenum">
              <a:rPr lang="en-US" altLang="en-US"/>
              <a:pPr/>
              <a:t>8</a:t>
            </a:fld>
            <a:endParaRPr lang="en-US" altLang="en-US"/>
          </a:p>
        </p:txBody>
      </p:sp>
      <p:sp>
        <p:nvSpPr>
          <p:cNvPr id="49154" name="Rectangle 2">
            <a:extLst>
              <a:ext uri="{FF2B5EF4-FFF2-40B4-BE49-F238E27FC236}">
                <a16:creationId xmlns:a16="http://schemas.microsoft.com/office/drawing/2014/main" id="{62970D49-3A0E-952D-43F7-A2AFE73C4EC6}"/>
              </a:ext>
            </a:extLst>
          </p:cNvPr>
          <p:cNvSpPr>
            <a:spLocks noChangeArrowheads="1" noTextEdit="1"/>
          </p:cNvSpPr>
          <p:nvPr>
            <p:ph type="sldImg"/>
          </p:nvPr>
        </p:nvSpPr>
        <p:spPr>
          <a:ln/>
        </p:spPr>
      </p:sp>
      <p:sp>
        <p:nvSpPr>
          <p:cNvPr id="49155" name="Rectangle 3">
            <a:extLst>
              <a:ext uri="{FF2B5EF4-FFF2-40B4-BE49-F238E27FC236}">
                <a16:creationId xmlns:a16="http://schemas.microsoft.com/office/drawing/2014/main" id="{EFAC8062-8038-05C7-9EF2-1963B2537C6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544A321-B6CE-841C-50B9-8B716AB2C4E5}"/>
              </a:ext>
            </a:extLst>
          </p:cNvPr>
          <p:cNvSpPr>
            <a:spLocks noGrp="1" noChangeArrowheads="1"/>
          </p:cNvSpPr>
          <p:nvPr>
            <p:ph type="sldNum" sz="quarter" idx="5"/>
          </p:nvPr>
        </p:nvSpPr>
        <p:spPr>
          <a:ln/>
        </p:spPr>
        <p:txBody>
          <a:bodyPr/>
          <a:lstStyle/>
          <a:p>
            <a:fld id="{7749160D-528D-45BE-85A8-AF13474901B9}" type="slidenum">
              <a:rPr lang="en-US" altLang="en-US"/>
              <a:pPr/>
              <a:t>9</a:t>
            </a:fld>
            <a:endParaRPr lang="en-US" altLang="en-US"/>
          </a:p>
        </p:txBody>
      </p:sp>
      <p:sp>
        <p:nvSpPr>
          <p:cNvPr id="50178" name="Rectangle 2">
            <a:extLst>
              <a:ext uri="{FF2B5EF4-FFF2-40B4-BE49-F238E27FC236}">
                <a16:creationId xmlns:a16="http://schemas.microsoft.com/office/drawing/2014/main" id="{B2FEF785-6B8B-9DB7-D386-98849F9714C6}"/>
              </a:ext>
            </a:extLst>
          </p:cNvPr>
          <p:cNvSpPr>
            <a:spLocks noChangeArrowheads="1" noTextEdit="1"/>
          </p:cNvSpPr>
          <p:nvPr>
            <p:ph type="sldImg"/>
          </p:nvPr>
        </p:nvSpPr>
        <p:spPr>
          <a:ln/>
        </p:spPr>
      </p:sp>
      <p:sp>
        <p:nvSpPr>
          <p:cNvPr id="50179" name="Rectangle 3">
            <a:extLst>
              <a:ext uri="{FF2B5EF4-FFF2-40B4-BE49-F238E27FC236}">
                <a16:creationId xmlns:a16="http://schemas.microsoft.com/office/drawing/2014/main" id="{1DF3DE4F-1ABC-49FC-9A01-9EB07B689F37}"/>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166" name="Picture 94">
            <a:extLst>
              <a:ext uri="{FF2B5EF4-FFF2-40B4-BE49-F238E27FC236}">
                <a16:creationId xmlns:a16="http://schemas.microsoft.com/office/drawing/2014/main" id="{64D7D7A1-604E-93F3-D0EC-86940555C2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a:extLst>
              <a:ext uri="{FF2B5EF4-FFF2-40B4-BE49-F238E27FC236}">
                <a16:creationId xmlns:a16="http://schemas.microsoft.com/office/drawing/2014/main" id="{6676E04C-02BC-FF37-532A-8FF1EFD6BE4B}"/>
              </a:ext>
            </a:extLst>
          </p:cNvPr>
          <p:cNvSpPr>
            <a:spLocks noGrp="1" noChangeArrowheads="1"/>
          </p:cNvSpPr>
          <p:nvPr>
            <p:ph type="ctrTitle"/>
          </p:nvPr>
        </p:nvSpPr>
        <p:spPr>
          <a:xfrm>
            <a:off x="1066800" y="0"/>
            <a:ext cx="7086600" cy="3022600"/>
          </a:xfrm>
          <a:effectLst>
            <a:outerShdw dist="38100" algn="ctr" rotWithShape="0">
              <a:srgbClr val="000066"/>
            </a:outerShdw>
          </a:effectLst>
        </p:spPr>
        <p:txBody>
          <a:bodyPr anchor="b"/>
          <a:lstStyle>
            <a:lvl1pPr>
              <a:lnSpc>
                <a:spcPct val="95000"/>
              </a:lnSpc>
              <a:defRPr sz="6600" b="1"/>
            </a:lvl1pPr>
          </a:lstStyle>
          <a:p>
            <a:pPr lvl="0"/>
            <a:r>
              <a:rPr lang="en-US" altLang="en-US" noProof="0"/>
              <a:t>Click to edit Master title style</a:t>
            </a:r>
          </a:p>
        </p:txBody>
      </p:sp>
      <p:sp>
        <p:nvSpPr>
          <p:cNvPr id="3075" name="Rectangle 3">
            <a:extLst>
              <a:ext uri="{FF2B5EF4-FFF2-40B4-BE49-F238E27FC236}">
                <a16:creationId xmlns:a16="http://schemas.microsoft.com/office/drawing/2014/main" id="{4465E22F-58BE-CA5B-74F6-39EE63C2E4B7}"/>
              </a:ext>
            </a:extLst>
          </p:cNvPr>
          <p:cNvSpPr>
            <a:spLocks noGrp="1" noChangeArrowheads="1"/>
          </p:cNvSpPr>
          <p:nvPr>
            <p:ph type="subTitle" idx="1"/>
          </p:nvPr>
        </p:nvSpPr>
        <p:spPr>
          <a:xfrm>
            <a:off x="1682750" y="4076700"/>
            <a:ext cx="5861050" cy="1257300"/>
          </a:xfrm>
        </p:spPr>
        <p:txBody>
          <a:bodyPr/>
          <a:lstStyle>
            <a:lvl1pPr marL="0" indent="0" algn="ctr">
              <a:buFontTx/>
              <a:buNone/>
              <a:defRPr/>
            </a:lvl1pPr>
          </a:lstStyle>
          <a:p>
            <a:pPr lvl="0"/>
            <a:r>
              <a:rPr lang="en-US" altLang="en-US" noProof="0"/>
              <a:t>Click to edit Master subtitle style</a:t>
            </a:r>
          </a:p>
        </p:txBody>
      </p:sp>
      <p:sp>
        <p:nvSpPr>
          <p:cNvPr id="3076" name="Rectangle 4">
            <a:extLst>
              <a:ext uri="{FF2B5EF4-FFF2-40B4-BE49-F238E27FC236}">
                <a16:creationId xmlns:a16="http://schemas.microsoft.com/office/drawing/2014/main" id="{7E214253-F5D2-2CE3-0A47-EB19ACDFE968}"/>
              </a:ext>
            </a:extLst>
          </p:cNvPr>
          <p:cNvSpPr>
            <a:spLocks noGrp="1" noChangeArrowheads="1"/>
          </p:cNvSpPr>
          <p:nvPr>
            <p:ph type="dt" sz="half" idx="2"/>
          </p:nvPr>
        </p:nvSpPr>
        <p:spPr/>
        <p:txBody>
          <a:bodyPr/>
          <a:lstStyle>
            <a:lvl1pPr>
              <a:defRPr/>
            </a:lvl1pPr>
          </a:lstStyle>
          <a:p>
            <a:fld id="{30D06E8E-5C40-4CAA-B45C-8D356DC9C97D}" type="datetime1">
              <a:rPr lang="en-US" altLang="en-US"/>
              <a:pPr/>
              <a:t>6/6/2023</a:t>
            </a:fld>
            <a:endParaRPr lang="en-US" altLang="en-US"/>
          </a:p>
        </p:txBody>
      </p:sp>
      <p:sp>
        <p:nvSpPr>
          <p:cNvPr id="3077" name="Rectangle 5">
            <a:extLst>
              <a:ext uri="{FF2B5EF4-FFF2-40B4-BE49-F238E27FC236}">
                <a16:creationId xmlns:a16="http://schemas.microsoft.com/office/drawing/2014/main" id="{F43D8F63-E443-4BA6-89E4-480545CEF874}"/>
              </a:ext>
            </a:extLst>
          </p:cNvPr>
          <p:cNvSpPr>
            <a:spLocks noGrp="1" noChangeArrowheads="1"/>
          </p:cNvSpPr>
          <p:nvPr>
            <p:ph type="ftr" sz="quarter" idx="3"/>
          </p:nvPr>
        </p:nvSpPr>
        <p:spPr/>
        <p:txBody>
          <a:bodyPr/>
          <a:lstStyle>
            <a:lvl1pPr>
              <a:defRPr/>
            </a:lvl1pPr>
          </a:lstStyle>
          <a:p>
            <a:endParaRPr lang="en-US" altLang="en-US"/>
          </a:p>
        </p:txBody>
      </p:sp>
      <p:sp>
        <p:nvSpPr>
          <p:cNvPr id="3078" name="Rectangle 6">
            <a:extLst>
              <a:ext uri="{FF2B5EF4-FFF2-40B4-BE49-F238E27FC236}">
                <a16:creationId xmlns:a16="http://schemas.microsoft.com/office/drawing/2014/main" id="{4F27A47B-95C2-6344-7A29-494A30A35653}"/>
              </a:ext>
            </a:extLst>
          </p:cNvPr>
          <p:cNvSpPr>
            <a:spLocks noGrp="1" noChangeArrowheads="1"/>
          </p:cNvSpPr>
          <p:nvPr>
            <p:ph type="sldNum" sz="quarter" idx="4"/>
          </p:nvPr>
        </p:nvSpPr>
        <p:spPr/>
        <p:txBody>
          <a:bodyPr/>
          <a:lstStyle>
            <a:lvl1pPr>
              <a:defRPr/>
            </a:lvl1pPr>
          </a:lstStyle>
          <a:p>
            <a:fld id="{1BC429B7-71DE-4F2C-AB86-A566CCF0D3AF}"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89F86-B3CB-765E-8AAA-3CB9A48F0ED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EF7C7F-A22E-4AC1-B68E-AA6944D982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C9BF09-7532-276D-B4F1-C7D683A6FFFA}"/>
              </a:ext>
            </a:extLst>
          </p:cNvPr>
          <p:cNvSpPr>
            <a:spLocks noGrp="1"/>
          </p:cNvSpPr>
          <p:nvPr>
            <p:ph type="dt" sz="half" idx="10"/>
          </p:nvPr>
        </p:nvSpPr>
        <p:spPr/>
        <p:txBody>
          <a:bodyPr/>
          <a:lstStyle>
            <a:lvl1pPr>
              <a:defRPr/>
            </a:lvl1pPr>
          </a:lstStyle>
          <a:p>
            <a:fld id="{EE0A4076-47FB-40E7-B077-F0AD778382F5}" type="datetime1">
              <a:rPr lang="en-US" altLang="en-US"/>
              <a:pPr/>
              <a:t>6/6/2023</a:t>
            </a:fld>
            <a:endParaRPr lang="en-US" altLang="en-US"/>
          </a:p>
        </p:txBody>
      </p:sp>
      <p:sp>
        <p:nvSpPr>
          <p:cNvPr id="5" name="Footer Placeholder 4">
            <a:extLst>
              <a:ext uri="{FF2B5EF4-FFF2-40B4-BE49-F238E27FC236}">
                <a16:creationId xmlns:a16="http://schemas.microsoft.com/office/drawing/2014/main" id="{96DFBA1A-0830-7853-F088-27CF2182410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C194121-ADD1-368D-49F2-F8489BC81878}"/>
              </a:ext>
            </a:extLst>
          </p:cNvPr>
          <p:cNvSpPr>
            <a:spLocks noGrp="1"/>
          </p:cNvSpPr>
          <p:nvPr>
            <p:ph type="sldNum" sz="quarter" idx="12"/>
          </p:nvPr>
        </p:nvSpPr>
        <p:spPr/>
        <p:txBody>
          <a:bodyPr/>
          <a:lstStyle>
            <a:lvl1pPr>
              <a:defRPr/>
            </a:lvl1pPr>
          </a:lstStyle>
          <a:p>
            <a:fld id="{A36AE861-4DF5-47A7-96E7-D370F21BFC57}" type="slidenum">
              <a:rPr lang="en-US" altLang="en-US"/>
              <a:pPr/>
              <a:t>‹#›</a:t>
            </a:fld>
            <a:endParaRPr lang="en-US" altLang="en-US"/>
          </a:p>
        </p:txBody>
      </p:sp>
    </p:spTree>
    <p:extLst>
      <p:ext uri="{BB962C8B-B14F-4D97-AF65-F5344CB8AC3E}">
        <p14:creationId xmlns:p14="http://schemas.microsoft.com/office/powerpoint/2010/main" val="1164108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46BEC6-EB17-789D-8B8A-027F9EF968A6}"/>
              </a:ext>
            </a:extLst>
          </p:cNvPr>
          <p:cNvSpPr>
            <a:spLocks noGrp="1"/>
          </p:cNvSpPr>
          <p:nvPr>
            <p:ph type="title" orient="vert"/>
          </p:nvPr>
        </p:nvSpPr>
        <p:spPr>
          <a:xfrm>
            <a:off x="6515100" y="1600200"/>
            <a:ext cx="1943100" cy="44958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6058C1-AB5E-F160-BCCC-AF9EC8374DD7}"/>
              </a:ext>
            </a:extLst>
          </p:cNvPr>
          <p:cNvSpPr>
            <a:spLocks noGrp="1"/>
          </p:cNvSpPr>
          <p:nvPr>
            <p:ph type="body" orient="vert" idx="1"/>
          </p:nvPr>
        </p:nvSpPr>
        <p:spPr>
          <a:xfrm>
            <a:off x="685800" y="1600200"/>
            <a:ext cx="5676900" cy="4495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E3FBFF-3794-2F7B-E15E-CD8DD70D7E5F}"/>
              </a:ext>
            </a:extLst>
          </p:cNvPr>
          <p:cNvSpPr>
            <a:spLocks noGrp="1"/>
          </p:cNvSpPr>
          <p:nvPr>
            <p:ph type="dt" sz="half" idx="10"/>
          </p:nvPr>
        </p:nvSpPr>
        <p:spPr/>
        <p:txBody>
          <a:bodyPr/>
          <a:lstStyle>
            <a:lvl1pPr>
              <a:defRPr/>
            </a:lvl1pPr>
          </a:lstStyle>
          <a:p>
            <a:fld id="{E299E4AD-D21D-4000-8C1B-12CE3D80807B}" type="datetime1">
              <a:rPr lang="en-US" altLang="en-US"/>
              <a:pPr/>
              <a:t>6/6/2023</a:t>
            </a:fld>
            <a:endParaRPr lang="en-US" altLang="en-US"/>
          </a:p>
        </p:txBody>
      </p:sp>
      <p:sp>
        <p:nvSpPr>
          <p:cNvPr id="5" name="Footer Placeholder 4">
            <a:extLst>
              <a:ext uri="{FF2B5EF4-FFF2-40B4-BE49-F238E27FC236}">
                <a16:creationId xmlns:a16="http://schemas.microsoft.com/office/drawing/2014/main" id="{20D29449-C2CA-6263-D6F1-7FFFDC21A40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EB3D24B-4A8A-C288-A08B-E5BBC9377DAE}"/>
              </a:ext>
            </a:extLst>
          </p:cNvPr>
          <p:cNvSpPr>
            <a:spLocks noGrp="1"/>
          </p:cNvSpPr>
          <p:nvPr>
            <p:ph type="sldNum" sz="quarter" idx="12"/>
          </p:nvPr>
        </p:nvSpPr>
        <p:spPr/>
        <p:txBody>
          <a:bodyPr/>
          <a:lstStyle>
            <a:lvl1pPr>
              <a:defRPr/>
            </a:lvl1pPr>
          </a:lstStyle>
          <a:p>
            <a:fld id="{A54BFF23-04F6-4C4D-A002-111006DD9C21}" type="slidenum">
              <a:rPr lang="en-US" altLang="en-US"/>
              <a:pPr/>
              <a:t>‹#›</a:t>
            </a:fld>
            <a:endParaRPr lang="en-US" altLang="en-US"/>
          </a:p>
        </p:txBody>
      </p:sp>
    </p:spTree>
    <p:extLst>
      <p:ext uri="{BB962C8B-B14F-4D97-AF65-F5344CB8AC3E}">
        <p14:creationId xmlns:p14="http://schemas.microsoft.com/office/powerpoint/2010/main" val="2046724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378E2-B616-9B1B-5CF4-E09BCFDE12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C5DFD86-27A1-F590-D3DB-709F4B529D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F512BA-D6FF-1DB3-247E-1245594C7931}"/>
              </a:ext>
            </a:extLst>
          </p:cNvPr>
          <p:cNvSpPr>
            <a:spLocks noGrp="1"/>
          </p:cNvSpPr>
          <p:nvPr>
            <p:ph type="dt" sz="half" idx="10"/>
          </p:nvPr>
        </p:nvSpPr>
        <p:spPr/>
        <p:txBody>
          <a:bodyPr/>
          <a:lstStyle>
            <a:lvl1pPr>
              <a:defRPr/>
            </a:lvl1pPr>
          </a:lstStyle>
          <a:p>
            <a:fld id="{108C77E6-C108-492B-94B3-6ECB88A4C294}" type="datetime1">
              <a:rPr lang="en-US" altLang="en-US"/>
              <a:pPr/>
              <a:t>6/6/2023</a:t>
            </a:fld>
            <a:endParaRPr lang="en-US" altLang="en-US"/>
          </a:p>
        </p:txBody>
      </p:sp>
      <p:sp>
        <p:nvSpPr>
          <p:cNvPr id="5" name="Footer Placeholder 4">
            <a:extLst>
              <a:ext uri="{FF2B5EF4-FFF2-40B4-BE49-F238E27FC236}">
                <a16:creationId xmlns:a16="http://schemas.microsoft.com/office/drawing/2014/main" id="{883AF95C-B399-5C3E-AE0A-744E693F3D7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9E78EC8-F462-2A4C-69EA-FF8F848EF402}"/>
              </a:ext>
            </a:extLst>
          </p:cNvPr>
          <p:cNvSpPr>
            <a:spLocks noGrp="1"/>
          </p:cNvSpPr>
          <p:nvPr>
            <p:ph type="sldNum" sz="quarter" idx="12"/>
          </p:nvPr>
        </p:nvSpPr>
        <p:spPr/>
        <p:txBody>
          <a:bodyPr/>
          <a:lstStyle>
            <a:lvl1pPr>
              <a:defRPr/>
            </a:lvl1pPr>
          </a:lstStyle>
          <a:p>
            <a:fld id="{3C6905CB-DB9F-4149-BE46-E19A90D8825E}" type="slidenum">
              <a:rPr lang="en-US" altLang="en-US"/>
              <a:pPr/>
              <a:t>‹#›</a:t>
            </a:fld>
            <a:endParaRPr lang="en-US" altLang="en-US"/>
          </a:p>
        </p:txBody>
      </p:sp>
    </p:spTree>
    <p:extLst>
      <p:ext uri="{BB962C8B-B14F-4D97-AF65-F5344CB8AC3E}">
        <p14:creationId xmlns:p14="http://schemas.microsoft.com/office/powerpoint/2010/main" val="3642167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8DF99-4E47-5A67-3DEA-8BB838D254F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15DF09-C575-59BC-DCCC-3618064091B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28A19A1-15E0-F3E8-6F58-A2CAA890F9AE}"/>
              </a:ext>
            </a:extLst>
          </p:cNvPr>
          <p:cNvSpPr>
            <a:spLocks noGrp="1"/>
          </p:cNvSpPr>
          <p:nvPr>
            <p:ph type="dt" sz="half" idx="10"/>
          </p:nvPr>
        </p:nvSpPr>
        <p:spPr/>
        <p:txBody>
          <a:bodyPr/>
          <a:lstStyle>
            <a:lvl1pPr>
              <a:defRPr/>
            </a:lvl1pPr>
          </a:lstStyle>
          <a:p>
            <a:fld id="{CA5640C9-05C6-434A-9EC9-0F88F7F4D0B9}" type="datetime1">
              <a:rPr lang="en-US" altLang="en-US"/>
              <a:pPr/>
              <a:t>6/6/2023</a:t>
            </a:fld>
            <a:endParaRPr lang="en-US" altLang="en-US"/>
          </a:p>
        </p:txBody>
      </p:sp>
      <p:sp>
        <p:nvSpPr>
          <p:cNvPr id="5" name="Footer Placeholder 4">
            <a:extLst>
              <a:ext uri="{FF2B5EF4-FFF2-40B4-BE49-F238E27FC236}">
                <a16:creationId xmlns:a16="http://schemas.microsoft.com/office/drawing/2014/main" id="{4A351D55-4DD8-6211-16E2-13180370AFF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2398659-F670-BD59-7CA6-B83749FCC9AA}"/>
              </a:ext>
            </a:extLst>
          </p:cNvPr>
          <p:cNvSpPr>
            <a:spLocks noGrp="1"/>
          </p:cNvSpPr>
          <p:nvPr>
            <p:ph type="sldNum" sz="quarter" idx="12"/>
          </p:nvPr>
        </p:nvSpPr>
        <p:spPr/>
        <p:txBody>
          <a:bodyPr/>
          <a:lstStyle>
            <a:lvl1pPr>
              <a:defRPr/>
            </a:lvl1pPr>
          </a:lstStyle>
          <a:p>
            <a:fld id="{830C7B68-71C2-458C-85E7-12D212F34025}" type="slidenum">
              <a:rPr lang="en-US" altLang="en-US"/>
              <a:pPr/>
              <a:t>‹#›</a:t>
            </a:fld>
            <a:endParaRPr lang="en-US" altLang="en-US"/>
          </a:p>
        </p:txBody>
      </p:sp>
    </p:spTree>
    <p:extLst>
      <p:ext uri="{BB962C8B-B14F-4D97-AF65-F5344CB8AC3E}">
        <p14:creationId xmlns:p14="http://schemas.microsoft.com/office/powerpoint/2010/main" val="2330371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E8FFD-4391-7801-E7A1-A27BD873D9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AB09AC-60BC-7C8F-C84B-5C9FCD98F395}"/>
              </a:ext>
            </a:extLst>
          </p:cNvPr>
          <p:cNvSpPr>
            <a:spLocks noGrp="1"/>
          </p:cNvSpPr>
          <p:nvPr>
            <p:ph sz="half" idx="1"/>
          </p:nvPr>
        </p:nvSpPr>
        <p:spPr>
          <a:xfrm>
            <a:off x="685800" y="2895600"/>
            <a:ext cx="38100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1C06D7-308B-4D8C-E5C4-01AA07CF8883}"/>
              </a:ext>
            </a:extLst>
          </p:cNvPr>
          <p:cNvSpPr>
            <a:spLocks noGrp="1"/>
          </p:cNvSpPr>
          <p:nvPr>
            <p:ph sz="half" idx="2"/>
          </p:nvPr>
        </p:nvSpPr>
        <p:spPr>
          <a:xfrm>
            <a:off x="4648200" y="2895600"/>
            <a:ext cx="38100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FBAD8A1-C732-6395-A127-10AE5D1B2EFB}"/>
              </a:ext>
            </a:extLst>
          </p:cNvPr>
          <p:cNvSpPr>
            <a:spLocks noGrp="1"/>
          </p:cNvSpPr>
          <p:nvPr>
            <p:ph type="dt" sz="half" idx="10"/>
          </p:nvPr>
        </p:nvSpPr>
        <p:spPr/>
        <p:txBody>
          <a:bodyPr/>
          <a:lstStyle>
            <a:lvl1pPr>
              <a:defRPr/>
            </a:lvl1pPr>
          </a:lstStyle>
          <a:p>
            <a:fld id="{037639D7-45B2-41A8-B2DF-EDF63471E3EF}" type="datetime1">
              <a:rPr lang="en-US" altLang="en-US"/>
              <a:pPr/>
              <a:t>6/6/2023</a:t>
            </a:fld>
            <a:endParaRPr lang="en-US" altLang="en-US"/>
          </a:p>
        </p:txBody>
      </p:sp>
      <p:sp>
        <p:nvSpPr>
          <p:cNvPr id="6" name="Footer Placeholder 5">
            <a:extLst>
              <a:ext uri="{FF2B5EF4-FFF2-40B4-BE49-F238E27FC236}">
                <a16:creationId xmlns:a16="http://schemas.microsoft.com/office/drawing/2014/main" id="{FD28E0A0-5F0C-AAC0-C29A-5929653ED2C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3C9F48C-4DF7-A36E-29B4-F804F41C7A7F}"/>
              </a:ext>
            </a:extLst>
          </p:cNvPr>
          <p:cNvSpPr>
            <a:spLocks noGrp="1"/>
          </p:cNvSpPr>
          <p:nvPr>
            <p:ph type="sldNum" sz="quarter" idx="12"/>
          </p:nvPr>
        </p:nvSpPr>
        <p:spPr/>
        <p:txBody>
          <a:bodyPr/>
          <a:lstStyle>
            <a:lvl1pPr>
              <a:defRPr/>
            </a:lvl1pPr>
          </a:lstStyle>
          <a:p>
            <a:fld id="{154D1C67-3D47-448D-9A6C-094B9BBB82BB}" type="slidenum">
              <a:rPr lang="en-US" altLang="en-US"/>
              <a:pPr/>
              <a:t>‹#›</a:t>
            </a:fld>
            <a:endParaRPr lang="en-US" altLang="en-US"/>
          </a:p>
        </p:txBody>
      </p:sp>
    </p:spTree>
    <p:extLst>
      <p:ext uri="{BB962C8B-B14F-4D97-AF65-F5344CB8AC3E}">
        <p14:creationId xmlns:p14="http://schemas.microsoft.com/office/powerpoint/2010/main" val="3438975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CAEB7-33F8-93DF-B681-567E5C552056}"/>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E468EEC-CFD0-0FDB-971C-4CE82019DBD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EAD34F-B71A-9C39-A8FA-499AC5D9ADA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2B23CB8-DA84-6E3D-9620-1292284CE10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C59DF0-BA51-7004-A7C3-6D0BE570221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7B17A38-AD09-3A80-89EE-BC06697F8E11}"/>
              </a:ext>
            </a:extLst>
          </p:cNvPr>
          <p:cNvSpPr>
            <a:spLocks noGrp="1"/>
          </p:cNvSpPr>
          <p:nvPr>
            <p:ph type="dt" sz="half" idx="10"/>
          </p:nvPr>
        </p:nvSpPr>
        <p:spPr/>
        <p:txBody>
          <a:bodyPr/>
          <a:lstStyle>
            <a:lvl1pPr>
              <a:defRPr/>
            </a:lvl1pPr>
          </a:lstStyle>
          <a:p>
            <a:fld id="{623AB770-F229-4CA2-95CD-2A63F040C25B}" type="datetime1">
              <a:rPr lang="en-US" altLang="en-US"/>
              <a:pPr/>
              <a:t>6/6/2023</a:t>
            </a:fld>
            <a:endParaRPr lang="en-US" altLang="en-US"/>
          </a:p>
        </p:txBody>
      </p:sp>
      <p:sp>
        <p:nvSpPr>
          <p:cNvPr id="8" name="Footer Placeholder 7">
            <a:extLst>
              <a:ext uri="{FF2B5EF4-FFF2-40B4-BE49-F238E27FC236}">
                <a16:creationId xmlns:a16="http://schemas.microsoft.com/office/drawing/2014/main" id="{5373D84A-0516-D1C0-1723-38B6FB864FD6}"/>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32752884-C9DE-16EB-50C6-4AD27110F259}"/>
              </a:ext>
            </a:extLst>
          </p:cNvPr>
          <p:cNvSpPr>
            <a:spLocks noGrp="1"/>
          </p:cNvSpPr>
          <p:nvPr>
            <p:ph type="sldNum" sz="quarter" idx="12"/>
          </p:nvPr>
        </p:nvSpPr>
        <p:spPr/>
        <p:txBody>
          <a:bodyPr/>
          <a:lstStyle>
            <a:lvl1pPr>
              <a:defRPr/>
            </a:lvl1pPr>
          </a:lstStyle>
          <a:p>
            <a:fld id="{DE994E96-C7F4-4DC2-8D73-8015396D55C7}" type="slidenum">
              <a:rPr lang="en-US" altLang="en-US"/>
              <a:pPr/>
              <a:t>‹#›</a:t>
            </a:fld>
            <a:endParaRPr lang="en-US" altLang="en-US"/>
          </a:p>
        </p:txBody>
      </p:sp>
    </p:spTree>
    <p:extLst>
      <p:ext uri="{BB962C8B-B14F-4D97-AF65-F5344CB8AC3E}">
        <p14:creationId xmlns:p14="http://schemas.microsoft.com/office/powerpoint/2010/main" val="2706634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1F4F7-8944-9C6E-42A3-206069A0150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8740A41-7E48-CBEB-1DB0-F579B0B4FC34}"/>
              </a:ext>
            </a:extLst>
          </p:cNvPr>
          <p:cNvSpPr>
            <a:spLocks noGrp="1"/>
          </p:cNvSpPr>
          <p:nvPr>
            <p:ph type="dt" sz="half" idx="10"/>
          </p:nvPr>
        </p:nvSpPr>
        <p:spPr/>
        <p:txBody>
          <a:bodyPr/>
          <a:lstStyle>
            <a:lvl1pPr>
              <a:defRPr/>
            </a:lvl1pPr>
          </a:lstStyle>
          <a:p>
            <a:fld id="{CB520F29-51BD-4CA1-BCC7-036F32760359}" type="datetime1">
              <a:rPr lang="en-US" altLang="en-US"/>
              <a:pPr/>
              <a:t>6/6/2023</a:t>
            </a:fld>
            <a:endParaRPr lang="en-US" altLang="en-US"/>
          </a:p>
        </p:txBody>
      </p:sp>
      <p:sp>
        <p:nvSpPr>
          <p:cNvPr id="4" name="Footer Placeholder 3">
            <a:extLst>
              <a:ext uri="{FF2B5EF4-FFF2-40B4-BE49-F238E27FC236}">
                <a16:creationId xmlns:a16="http://schemas.microsoft.com/office/drawing/2014/main" id="{5BE54CA9-C93E-F711-6FC8-46F744F741DD}"/>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99CB37B9-5A39-4638-93C3-E7CF3F352FC3}"/>
              </a:ext>
            </a:extLst>
          </p:cNvPr>
          <p:cNvSpPr>
            <a:spLocks noGrp="1"/>
          </p:cNvSpPr>
          <p:nvPr>
            <p:ph type="sldNum" sz="quarter" idx="12"/>
          </p:nvPr>
        </p:nvSpPr>
        <p:spPr/>
        <p:txBody>
          <a:bodyPr/>
          <a:lstStyle>
            <a:lvl1pPr>
              <a:defRPr/>
            </a:lvl1pPr>
          </a:lstStyle>
          <a:p>
            <a:fld id="{A2DEDBA1-F369-422B-8AF5-225BD87996F0}" type="slidenum">
              <a:rPr lang="en-US" altLang="en-US"/>
              <a:pPr/>
              <a:t>‹#›</a:t>
            </a:fld>
            <a:endParaRPr lang="en-US" altLang="en-US"/>
          </a:p>
        </p:txBody>
      </p:sp>
    </p:spTree>
    <p:extLst>
      <p:ext uri="{BB962C8B-B14F-4D97-AF65-F5344CB8AC3E}">
        <p14:creationId xmlns:p14="http://schemas.microsoft.com/office/powerpoint/2010/main" val="179946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60A46D-C73F-0D65-64FC-5F1735988F59}"/>
              </a:ext>
            </a:extLst>
          </p:cNvPr>
          <p:cNvSpPr>
            <a:spLocks noGrp="1"/>
          </p:cNvSpPr>
          <p:nvPr>
            <p:ph type="dt" sz="half" idx="10"/>
          </p:nvPr>
        </p:nvSpPr>
        <p:spPr/>
        <p:txBody>
          <a:bodyPr/>
          <a:lstStyle>
            <a:lvl1pPr>
              <a:defRPr/>
            </a:lvl1pPr>
          </a:lstStyle>
          <a:p>
            <a:fld id="{80783B93-2DF7-421E-95C7-1D682B8836FA}" type="datetime1">
              <a:rPr lang="en-US" altLang="en-US"/>
              <a:pPr/>
              <a:t>6/6/2023</a:t>
            </a:fld>
            <a:endParaRPr lang="en-US" altLang="en-US"/>
          </a:p>
        </p:txBody>
      </p:sp>
      <p:sp>
        <p:nvSpPr>
          <p:cNvPr id="3" name="Footer Placeholder 2">
            <a:extLst>
              <a:ext uri="{FF2B5EF4-FFF2-40B4-BE49-F238E27FC236}">
                <a16:creationId xmlns:a16="http://schemas.microsoft.com/office/drawing/2014/main" id="{7B12A07D-6B66-FC3A-E207-22620BD5F082}"/>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0E07B896-49CB-B4C4-9D36-6BBBD368BC26}"/>
              </a:ext>
            </a:extLst>
          </p:cNvPr>
          <p:cNvSpPr>
            <a:spLocks noGrp="1"/>
          </p:cNvSpPr>
          <p:nvPr>
            <p:ph type="sldNum" sz="quarter" idx="12"/>
          </p:nvPr>
        </p:nvSpPr>
        <p:spPr/>
        <p:txBody>
          <a:bodyPr/>
          <a:lstStyle>
            <a:lvl1pPr>
              <a:defRPr/>
            </a:lvl1pPr>
          </a:lstStyle>
          <a:p>
            <a:fld id="{D3FF021A-0229-412F-9173-CC6DCB776A41}" type="slidenum">
              <a:rPr lang="en-US" altLang="en-US"/>
              <a:pPr/>
              <a:t>‹#›</a:t>
            </a:fld>
            <a:endParaRPr lang="en-US" altLang="en-US"/>
          </a:p>
        </p:txBody>
      </p:sp>
    </p:spTree>
    <p:extLst>
      <p:ext uri="{BB962C8B-B14F-4D97-AF65-F5344CB8AC3E}">
        <p14:creationId xmlns:p14="http://schemas.microsoft.com/office/powerpoint/2010/main" val="246384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75D4B-8A6B-6C12-2F17-93F42960297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D99341F-AF17-72A3-43F3-E0D5D7752DD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8E1A797-894B-745F-B65E-8A215F34670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0AF291-FD10-BE43-2AF2-AAC10910D033}"/>
              </a:ext>
            </a:extLst>
          </p:cNvPr>
          <p:cNvSpPr>
            <a:spLocks noGrp="1"/>
          </p:cNvSpPr>
          <p:nvPr>
            <p:ph type="dt" sz="half" idx="10"/>
          </p:nvPr>
        </p:nvSpPr>
        <p:spPr/>
        <p:txBody>
          <a:bodyPr/>
          <a:lstStyle>
            <a:lvl1pPr>
              <a:defRPr/>
            </a:lvl1pPr>
          </a:lstStyle>
          <a:p>
            <a:fld id="{35F7413B-D9B9-4597-9C76-E073B54CAEEC}" type="datetime1">
              <a:rPr lang="en-US" altLang="en-US"/>
              <a:pPr/>
              <a:t>6/6/2023</a:t>
            </a:fld>
            <a:endParaRPr lang="en-US" altLang="en-US"/>
          </a:p>
        </p:txBody>
      </p:sp>
      <p:sp>
        <p:nvSpPr>
          <p:cNvPr id="6" name="Footer Placeholder 5">
            <a:extLst>
              <a:ext uri="{FF2B5EF4-FFF2-40B4-BE49-F238E27FC236}">
                <a16:creationId xmlns:a16="http://schemas.microsoft.com/office/drawing/2014/main" id="{59429EE4-D48F-64CD-8DBF-2F4EA74EE10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39B26DB-D318-A71F-D3F1-73B7DA00E95D}"/>
              </a:ext>
            </a:extLst>
          </p:cNvPr>
          <p:cNvSpPr>
            <a:spLocks noGrp="1"/>
          </p:cNvSpPr>
          <p:nvPr>
            <p:ph type="sldNum" sz="quarter" idx="12"/>
          </p:nvPr>
        </p:nvSpPr>
        <p:spPr/>
        <p:txBody>
          <a:bodyPr/>
          <a:lstStyle>
            <a:lvl1pPr>
              <a:defRPr/>
            </a:lvl1pPr>
          </a:lstStyle>
          <a:p>
            <a:fld id="{96194557-EA67-4584-9350-C7DE9F8BFCBA}" type="slidenum">
              <a:rPr lang="en-US" altLang="en-US"/>
              <a:pPr/>
              <a:t>‹#›</a:t>
            </a:fld>
            <a:endParaRPr lang="en-US" altLang="en-US"/>
          </a:p>
        </p:txBody>
      </p:sp>
    </p:spTree>
    <p:extLst>
      <p:ext uri="{BB962C8B-B14F-4D97-AF65-F5344CB8AC3E}">
        <p14:creationId xmlns:p14="http://schemas.microsoft.com/office/powerpoint/2010/main" val="1034198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2113F-9823-4DCF-CA0C-E06C377F881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1FE6E8-AD19-4F69-E0D4-202E6506313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C298A3-51FC-574A-B7E6-06BA2F66E21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EFC721-6938-C81B-8927-5C0AF55F65A0}"/>
              </a:ext>
            </a:extLst>
          </p:cNvPr>
          <p:cNvSpPr>
            <a:spLocks noGrp="1"/>
          </p:cNvSpPr>
          <p:nvPr>
            <p:ph type="dt" sz="half" idx="10"/>
          </p:nvPr>
        </p:nvSpPr>
        <p:spPr/>
        <p:txBody>
          <a:bodyPr/>
          <a:lstStyle>
            <a:lvl1pPr>
              <a:defRPr/>
            </a:lvl1pPr>
          </a:lstStyle>
          <a:p>
            <a:fld id="{06A613A5-FABF-4B28-85D0-D6872906F71D}" type="datetime1">
              <a:rPr lang="en-US" altLang="en-US"/>
              <a:pPr/>
              <a:t>6/6/2023</a:t>
            </a:fld>
            <a:endParaRPr lang="en-US" altLang="en-US"/>
          </a:p>
        </p:txBody>
      </p:sp>
      <p:sp>
        <p:nvSpPr>
          <p:cNvPr id="6" name="Footer Placeholder 5">
            <a:extLst>
              <a:ext uri="{FF2B5EF4-FFF2-40B4-BE49-F238E27FC236}">
                <a16:creationId xmlns:a16="http://schemas.microsoft.com/office/drawing/2014/main" id="{44D76D5A-FE8F-2C0E-D876-0103FE6164A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6A75A59-30F1-FDC6-A886-474A735E78E8}"/>
              </a:ext>
            </a:extLst>
          </p:cNvPr>
          <p:cNvSpPr>
            <a:spLocks noGrp="1"/>
          </p:cNvSpPr>
          <p:nvPr>
            <p:ph type="sldNum" sz="quarter" idx="12"/>
          </p:nvPr>
        </p:nvSpPr>
        <p:spPr/>
        <p:txBody>
          <a:bodyPr/>
          <a:lstStyle>
            <a:lvl1pPr>
              <a:defRPr/>
            </a:lvl1pPr>
          </a:lstStyle>
          <a:p>
            <a:fld id="{E7EC65BF-4807-4DD9-B7F3-BFC5D35D21B3}" type="slidenum">
              <a:rPr lang="en-US" altLang="en-US"/>
              <a:pPr/>
              <a:t>‹#›</a:t>
            </a:fld>
            <a:endParaRPr lang="en-US" altLang="en-US"/>
          </a:p>
        </p:txBody>
      </p:sp>
    </p:spTree>
    <p:extLst>
      <p:ext uri="{BB962C8B-B14F-4D97-AF65-F5344CB8AC3E}">
        <p14:creationId xmlns:p14="http://schemas.microsoft.com/office/powerpoint/2010/main" val="356720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DEBD745-012C-CD2E-9B5C-2AC9E7C8C420}"/>
              </a:ext>
            </a:extLst>
          </p:cNvPr>
          <p:cNvSpPr>
            <a:spLocks noGrp="1" noChangeArrowheads="1"/>
          </p:cNvSpPr>
          <p:nvPr>
            <p:ph type="title"/>
          </p:nvPr>
        </p:nvSpPr>
        <p:spPr bwMode="auto">
          <a:xfrm>
            <a:off x="685800" y="1600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5B400B0-0B88-C205-608F-0861A2BEDE3A}"/>
              </a:ext>
            </a:extLst>
          </p:cNvPr>
          <p:cNvSpPr>
            <a:spLocks noGrp="1" noChangeArrowheads="1"/>
          </p:cNvSpPr>
          <p:nvPr>
            <p:ph type="body" idx="1"/>
          </p:nvPr>
        </p:nvSpPr>
        <p:spPr bwMode="auto">
          <a:xfrm>
            <a:off x="685800" y="2895600"/>
            <a:ext cx="7772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C3F4E83-D175-6656-80A1-D1D1DB48DA37}"/>
              </a:ext>
            </a:extLst>
          </p:cNvPr>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fld id="{8439EEEB-E674-40AB-8BDC-7E46DE3D6BC3}" type="datetime1">
              <a:rPr lang="en-US" altLang="en-US"/>
              <a:pPr/>
              <a:t>6/6/2023</a:t>
            </a:fld>
            <a:endParaRPr lang="en-US" altLang="en-US"/>
          </a:p>
        </p:txBody>
      </p:sp>
      <p:sp>
        <p:nvSpPr>
          <p:cNvPr id="1029" name="Rectangle 5">
            <a:extLst>
              <a:ext uri="{FF2B5EF4-FFF2-40B4-BE49-F238E27FC236}">
                <a16:creationId xmlns:a16="http://schemas.microsoft.com/office/drawing/2014/main" id="{3876F0BC-B41A-D759-37BA-E6075AF1D672}"/>
              </a:ext>
            </a:extLst>
          </p:cNvPr>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329C2341-A372-8E14-7546-B6BDAC4EBC79}"/>
              </a:ext>
            </a:extLst>
          </p:cNvPr>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fld id="{B70BF8E7-5001-4C86-8AA4-D010CA451D78}" type="slidenum">
              <a:rPr lang="en-US" altLang="en-US"/>
              <a:pPr/>
              <a:t>‹#›</a:t>
            </a:fld>
            <a:endParaRPr lang="en-US" altLang="en-US"/>
          </a:p>
        </p:txBody>
      </p:sp>
      <p:sp>
        <p:nvSpPr>
          <p:cNvPr id="1044" name="FormatShape" hidden="1">
            <a:extLst>
              <a:ext uri="{FF2B5EF4-FFF2-40B4-BE49-F238E27FC236}">
                <a16:creationId xmlns:a16="http://schemas.microsoft.com/office/drawing/2014/main" id="{349132D8-A4B0-D3EE-980D-FF1ACB58D304}"/>
              </a:ext>
            </a:extLst>
          </p:cNvPr>
          <p:cNvSpPr>
            <a:spLocks noChangeArrowheads="1"/>
          </p:cNvSpPr>
          <p:nvPr/>
        </p:nvSpPr>
        <p:spPr bwMode="auto">
          <a:xfrm>
            <a:off x="-1333500" y="1701800"/>
            <a:ext cx="1181100" cy="825500"/>
          </a:xfrm>
          <a:prstGeom prst="rect">
            <a:avLst/>
          </a:prstGeom>
          <a:noFill/>
          <a:ln w="101600" cmpd="thinThick">
            <a:solidFill>
              <a:schemeClr val="tx2"/>
            </a:solidFill>
            <a:miter lim="800000"/>
            <a:headEnd/>
            <a:tailEnd/>
          </a:ln>
          <a:effectLst/>
          <a:extLst>
            <a:ext uri="{909E8E84-426E-40DD-AFC4-6F175D3DCCD1}">
              <a14:hiddenFill xmlns:a14="http://schemas.microsoft.com/office/drawing/2010/main">
                <a:blipFill dpi="0" rotWithShape="0">
                  <a:blip r:embed="rId14"/>
                  <a:srcRect/>
                  <a:stretch>
                    <a:fillRect/>
                  </a:stretch>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panose="020B0604020202020204" pitchFamily="34" charset="0"/>
        </a:defRPr>
      </a:lvl2pPr>
      <a:lvl3pPr algn="ctr" rtl="0" fontAlgn="base">
        <a:spcBef>
          <a:spcPct val="0"/>
        </a:spcBef>
        <a:spcAft>
          <a:spcPct val="0"/>
        </a:spcAft>
        <a:defRPr sz="4400">
          <a:solidFill>
            <a:schemeClr val="tx1"/>
          </a:solidFill>
          <a:latin typeface="Arial" panose="020B0604020202020204" pitchFamily="34" charset="0"/>
        </a:defRPr>
      </a:lvl3pPr>
      <a:lvl4pPr algn="ctr" rtl="0" fontAlgn="base">
        <a:spcBef>
          <a:spcPct val="0"/>
        </a:spcBef>
        <a:spcAft>
          <a:spcPct val="0"/>
        </a:spcAft>
        <a:defRPr sz="4400">
          <a:solidFill>
            <a:schemeClr val="tx1"/>
          </a:solidFill>
          <a:latin typeface="Arial" panose="020B0604020202020204" pitchFamily="34" charset="0"/>
        </a:defRPr>
      </a:lvl4pPr>
      <a:lvl5pPr algn="ctr" rtl="0" fontAlgn="base">
        <a:spcBef>
          <a:spcPct val="0"/>
        </a:spcBef>
        <a:spcAft>
          <a:spcPct val="0"/>
        </a:spcAft>
        <a:defRPr sz="4400">
          <a:solidFill>
            <a:schemeClr val="tx1"/>
          </a:solidFill>
          <a:latin typeface="Arial" panose="020B0604020202020204" pitchFamily="34" charset="0"/>
        </a:defRPr>
      </a:lvl5pPr>
      <a:lvl6pPr marL="457200" algn="ctr" rtl="0" fontAlgn="base">
        <a:spcBef>
          <a:spcPct val="0"/>
        </a:spcBef>
        <a:spcAft>
          <a:spcPct val="0"/>
        </a:spcAft>
        <a:defRPr sz="4400">
          <a:solidFill>
            <a:schemeClr val="tx1"/>
          </a:solidFill>
          <a:latin typeface="Arial" panose="020B0604020202020204" pitchFamily="34" charset="0"/>
        </a:defRPr>
      </a:lvl6pPr>
      <a:lvl7pPr marL="914400" algn="ctr" rtl="0" fontAlgn="base">
        <a:spcBef>
          <a:spcPct val="0"/>
        </a:spcBef>
        <a:spcAft>
          <a:spcPct val="0"/>
        </a:spcAft>
        <a:defRPr sz="4400">
          <a:solidFill>
            <a:schemeClr val="tx1"/>
          </a:solidFill>
          <a:latin typeface="Arial" panose="020B0604020202020204" pitchFamily="34" charset="0"/>
        </a:defRPr>
      </a:lvl7pPr>
      <a:lvl8pPr marL="1371600" algn="ctr" rtl="0" fontAlgn="base">
        <a:spcBef>
          <a:spcPct val="0"/>
        </a:spcBef>
        <a:spcAft>
          <a:spcPct val="0"/>
        </a:spcAft>
        <a:defRPr sz="4400">
          <a:solidFill>
            <a:schemeClr val="tx1"/>
          </a:solidFill>
          <a:latin typeface="Arial" panose="020B0604020202020204" pitchFamily="34" charset="0"/>
        </a:defRPr>
      </a:lvl8pPr>
      <a:lvl9pPr marL="1828800" algn="ctr"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Text Box 6">
            <a:extLst>
              <a:ext uri="{FF2B5EF4-FFF2-40B4-BE49-F238E27FC236}">
                <a16:creationId xmlns:a16="http://schemas.microsoft.com/office/drawing/2014/main" id="{963DCCD2-B634-D1C6-5D57-22EF00E1472D}"/>
              </a:ext>
            </a:extLst>
          </p:cNvPr>
          <p:cNvSpPr txBox="1">
            <a:spLocks noChangeArrowheads="1"/>
          </p:cNvSpPr>
          <p:nvPr/>
        </p:nvSpPr>
        <p:spPr bwMode="auto">
          <a:xfrm>
            <a:off x="822325" y="268288"/>
            <a:ext cx="2897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George Washington</a:t>
            </a:r>
          </a:p>
        </p:txBody>
      </p:sp>
      <p:sp>
        <p:nvSpPr>
          <p:cNvPr id="27655" name="Text Box 7">
            <a:extLst>
              <a:ext uri="{FF2B5EF4-FFF2-40B4-BE49-F238E27FC236}">
                <a16:creationId xmlns:a16="http://schemas.microsoft.com/office/drawing/2014/main" id="{CB2F8237-175F-244B-176F-28E91B261DE2}"/>
              </a:ext>
            </a:extLst>
          </p:cNvPr>
          <p:cNvSpPr txBox="1">
            <a:spLocks noChangeArrowheads="1"/>
          </p:cNvSpPr>
          <p:nvPr/>
        </p:nvSpPr>
        <p:spPr bwMode="auto">
          <a:xfrm>
            <a:off x="2879725" y="954088"/>
            <a:ext cx="2624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Thomas Jefferson</a:t>
            </a:r>
          </a:p>
        </p:txBody>
      </p:sp>
      <p:sp>
        <p:nvSpPr>
          <p:cNvPr id="27656" name="Text Box 8">
            <a:extLst>
              <a:ext uri="{FF2B5EF4-FFF2-40B4-BE49-F238E27FC236}">
                <a16:creationId xmlns:a16="http://schemas.microsoft.com/office/drawing/2014/main" id="{655B7801-4F61-59D1-6AF5-EF03531235F4}"/>
              </a:ext>
            </a:extLst>
          </p:cNvPr>
          <p:cNvSpPr txBox="1">
            <a:spLocks noChangeArrowheads="1"/>
          </p:cNvSpPr>
          <p:nvPr/>
        </p:nvSpPr>
        <p:spPr bwMode="auto">
          <a:xfrm>
            <a:off x="5029200" y="1676400"/>
            <a:ext cx="1574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Theodore </a:t>
            </a:r>
          </a:p>
          <a:p>
            <a:r>
              <a:rPr lang="en-US" altLang="en-US"/>
              <a:t>Roosevelt</a:t>
            </a:r>
          </a:p>
        </p:txBody>
      </p:sp>
      <p:sp>
        <p:nvSpPr>
          <p:cNvPr id="27657" name="Text Box 9">
            <a:extLst>
              <a:ext uri="{FF2B5EF4-FFF2-40B4-BE49-F238E27FC236}">
                <a16:creationId xmlns:a16="http://schemas.microsoft.com/office/drawing/2014/main" id="{DFDD6A5D-5F65-9FEB-64FB-02A49839A328}"/>
              </a:ext>
            </a:extLst>
          </p:cNvPr>
          <p:cNvSpPr txBox="1">
            <a:spLocks noChangeArrowheads="1"/>
          </p:cNvSpPr>
          <p:nvPr/>
        </p:nvSpPr>
        <p:spPr bwMode="auto">
          <a:xfrm>
            <a:off x="6765925" y="1258888"/>
            <a:ext cx="1422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Abraham</a:t>
            </a:r>
          </a:p>
          <a:p>
            <a:r>
              <a:rPr lang="en-US" altLang="en-US"/>
              <a:t>Lincoln</a:t>
            </a:r>
          </a:p>
        </p:txBody>
      </p:sp>
      <p:sp>
        <p:nvSpPr>
          <p:cNvPr id="27659" name="Text Box 11">
            <a:extLst>
              <a:ext uri="{FF2B5EF4-FFF2-40B4-BE49-F238E27FC236}">
                <a16:creationId xmlns:a16="http://schemas.microsoft.com/office/drawing/2014/main" id="{6210E96C-CABC-B08C-01E0-04BF7884DD57}"/>
              </a:ext>
            </a:extLst>
          </p:cNvPr>
          <p:cNvSpPr txBox="1">
            <a:spLocks noChangeArrowheads="1"/>
          </p:cNvSpPr>
          <p:nvPr/>
        </p:nvSpPr>
        <p:spPr bwMode="auto">
          <a:xfrm>
            <a:off x="441325" y="567848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CBA17D7-D345-A9E4-5701-E0EAA061B632}"/>
              </a:ext>
            </a:extLst>
          </p:cNvPr>
          <p:cNvSpPr>
            <a:spLocks noGrp="1" noChangeArrowheads="1"/>
          </p:cNvSpPr>
          <p:nvPr>
            <p:ph type="title"/>
          </p:nvPr>
        </p:nvSpPr>
        <p:spPr/>
        <p:txBody>
          <a:bodyPr/>
          <a:lstStyle/>
          <a:p>
            <a:r>
              <a:rPr lang="en-US" altLang="en-US"/>
              <a:t>Lincoln &amp; Kennedy Part II</a:t>
            </a:r>
          </a:p>
        </p:txBody>
      </p:sp>
      <p:sp>
        <p:nvSpPr>
          <p:cNvPr id="33795" name="Rectangle 3">
            <a:extLst>
              <a:ext uri="{FF2B5EF4-FFF2-40B4-BE49-F238E27FC236}">
                <a16:creationId xmlns:a16="http://schemas.microsoft.com/office/drawing/2014/main" id="{CCE6A062-69CD-B204-6D6C-E65B8DB29E25}"/>
              </a:ext>
            </a:extLst>
          </p:cNvPr>
          <p:cNvSpPr>
            <a:spLocks noGrp="1" noChangeArrowheads="1"/>
          </p:cNvSpPr>
          <p:nvPr>
            <p:ph type="body" idx="1"/>
          </p:nvPr>
        </p:nvSpPr>
        <p:spPr/>
        <p:txBody>
          <a:bodyPr/>
          <a:lstStyle/>
          <a:p>
            <a:pPr>
              <a:lnSpc>
                <a:spcPct val="80000"/>
              </a:lnSpc>
            </a:pPr>
            <a:r>
              <a:rPr lang="en-US" altLang="en-US" sz="2000"/>
              <a:t> Lincoln's secretary was named Kennedy.</a:t>
            </a:r>
            <a:br>
              <a:rPr lang="en-US" altLang="en-US" sz="2000"/>
            </a:br>
            <a:r>
              <a:rPr lang="en-US" altLang="en-US" sz="2000"/>
              <a:t> Kennedy's Secretary was named Lincoln.</a:t>
            </a:r>
            <a:br>
              <a:rPr lang="en-US" altLang="en-US" sz="2000"/>
            </a:br>
            <a:br>
              <a:rPr lang="en-US" altLang="en-US" sz="2000"/>
            </a:br>
            <a:r>
              <a:rPr lang="en-US" altLang="en-US" sz="2000"/>
              <a:t>Both were assassinated by Southerners.</a:t>
            </a:r>
            <a:br>
              <a:rPr lang="en-US" altLang="en-US" sz="2000"/>
            </a:br>
            <a:r>
              <a:rPr lang="en-US" altLang="en-US" sz="2000"/>
              <a:t>Both were succeeded by Southerners named Johnson.</a:t>
            </a:r>
            <a:br>
              <a:rPr lang="en-US" altLang="en-US" sz="2000"/>
            </a:br>
            <a:br>
              <a:rPr lang="en-US" altLang="en-US" sz="2000"/>
            </a:br>
            <a:r>
              <a:rPr lang="en-US" altLang="en-US" sz="2000"/>
              <a:t>Andrew Johnson, who succeeded Lincoln, was born in 1808.</a:t>
            </a:r>
            <a:br>
              <a:rPr lang="en-US" altLang="en-US" sz="2000"/>
            </a:br>
            <a:r>
              <a:rPr lang="en-US" altLang="en-US" sz="2000"/>
              <a:t>Lyndon Johnson, who succeeded Kennedy, was born in 1908.</a:t>
            </a:r>
          </a:p>
          <a:p>
            <a:pPr>
              <a:lnSpc>
                <a:spcPct val="80000"/>
              </a:lnSpc>
            </a:pPr>
            <a:endParaRPr lang="en-US" altLang="en-US" sz="2000"/>
          </a:p>
          <a:p>
            <a:pPr>
              <a:lnSpc>
                <a:spcPct val="80000"/>
              </a:lnSpc>
            </a:pPr>
            <a:r>
              <a:rPr lang="en-US" altLang="en-US" sz="2000"/>
              <a:t>John Wilkes Booth, who assassinated Lincoln, was born in 1839.</a:t>
            </a:r>
            <a:br>
              <a:rPr lang="en-US" altLang="en-US" sz="2000"/>
            </a:br>
            <a:r>
              <a:rPr lang="en-US" altLang="en-US" sz="2000"/>
              <a:t>Lee Harvey Oswald, who assassinated Kennedy, was born in 1939.</a:t>
            </a:r>
            <a:endParaRPr lang="en-US" altLang="en-US"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1F1BF07D-AEA4-1F0C-AECC-809D61C168A8}"/>
              </a:ext>
            </a:extLst>
          </p:cNvPr>
          <p:cNvSpPr>
            <a:spLocks noGrp="1" noChangeArrowheads="1"/>
          </p:cNvSpPr>
          <p:nvPr>
            <p:ph type="title"/>
          </p:nvPr>
        </p:nvSpPr>
        <p:spPr/>
        <p:txBody>
          <a:bodyPr/>
          <a:lstStyle/>
          <a:p>
            <a:r>
              <a:rPr lang="en-US" altLang="en-US"/>
              <a:t>200</a:t>
            </a:r>
            <a:r>
              <a:rPr lang="en-US" altLang="en-US" baseline="30000"/>
              <a:t>th</a:t>
            </a:r>
            <a:r>
              <a:rPr lang="en-US" altLang="en-US"/>
              <a:t> Anniversary</a:t>
            </a:r>
          </a:p>
        </p:txBody>
      </p:sp>
      <p:sp>
        <p:nvSpPr>
          <p:cNvPr id="40963" name="Rectangle 3">
            <a:extLst>
              <a:ext uri="{FF2B5EF4-FFF2-40B4-BE49-F238E27FC236}">
                <a16:creationId xmlns:a16="http://schemas.microsoft.com/office/drawing/2014/main" id="{01606778-995D-11BE-FF24-949D27B4D21C}"/>
              </a:ext>
            </a:extLst>
          </p:cNvPr>
          <p:cNvSpPr>
            <a:spLocks noGrp="1" noChangeArrowheads="1"/>
          </p:cNvSpPr>
          <p:nvPr>
            <p:ph type="body" idx="1"/>
          </p:nvPr>
        </p:nvSpPr>
        <p:spPr/>
        <p:txBody>
          <a:bodyPr/>
          <a:lstStyle/>
          <a:p>
            <a:pPr>
              <a:buFontTx/>
              <a:buNone/>
            </a:pPr>
            <a:r>
              <a:rPr lang="en-US" altLang="en-US" sz="2800"/>
              <a:t>Birth				 As a young</a:t>
            </a:r>
          </a:p>
          <a:p>
            <a:pPr>
              <a:buFontTx/>
              <a:buNone/>
            </a:pPr>
            <a:r>
              <a:rPr lang="en-US" altLang="en-US" sz="2800"/>
              <a:t>Place			 	Boy</a:t>
            </a:r>
          </a:p>
          <a:p>
            <a:pPr>
              <a:buFontTx/>
              <a:buNone/>
            </a:pPr>
            <a:endParaRPr lang="en-US" altLang="en-US" sz="2800"/>
          </a:p>
          <a:p>
            <a:pPr>
              <a:buFontTx/>
              <a:buNone/>
            </a:pPr>
            <a:r>
              <a:rPr lang="en-US" altLang="en-US" sz="2800"/>
              <a:t>Illinois	 		US Capitol</a:t>
            </a:r>
          </a:p>
          <a:p>
            <a:pPr>
              <a:buFontTx/>
              <a:buNone/>
            </a:pPr>
            <a:r>
              <a:rPr lang="en-US" altLang="en-US" sz="2800"/>
              <a:t>State				Dome</a:t>
            </a:r>
          </a:p>
          <a:p>
            <a:pPr>
              <a:buFontTx/>
              <a:buNone/>
            </a:pPr>
            <a:r>
              <a:rPr lang="en-US" altLang="en-US" sz="2800"/>
              <a:t>Capitol</a:t>
            </a:r>
          </a:p>
        </p:txBody>
      </p:sp>
      <p:pic>
        <p:nvPicPr>
          <p:cNvPr id="40967" name="Picture 7" descr="This line art reverse features a log cabin that represents Lincoln’s humble beginnings in Kentucky">
            <a:extLst>
              <a:ext uri="{FF2B5EF4-FFF2-40B4-BE49-F238E27FC236}">
                <a16:creationId xmlns:a16="http://schemas.microsoft.com/office/drawing/2014/main" id="{40498FB0-C8E5-8AB1-483D-7A73587C74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2895600"/>
            <a:ext cx="142875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40969" name="Picture 9" descr="This line art reverse depicts a young Lincoln educating himself while working as a rail splitter in Indiana.">
            <a:extLst>
              <a:ext uri="{FF2B5EF4-FFF2-40B4-BE49-F238E27FC236}">
                <a16:creationId xmlns:a16="http://schemas.microsoft.com/office/drawing/2014/main" id="{CDF8F994-8D7F-F393-B45C-8630F6D87A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2895600"/>
            <a:ext cx="142875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40971" name="Picture 11" descr="This line art reverse depicts the young professional Abraham Lincoln in front of the State Capitol in Illinois.">
            <a:extLst>
              <a:ext uri="{FF2B5EF4-FFF2-40B4-BE49-F238E27FC236}">
                <a16:creationId xmlns:a16="http://schemas.microsoft.com/office/drawing/2014/main" id="{3DAB9E99-0D6D-C3CB-2966-692BFADB954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4724400"/>
            <a:ext cx="142875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40973" name="Picture 13" descr="This line art reverse features the half finished United States Capitol dome. ">
            <a:extLst>
              <a:ext uri="{FF2B5EF4-FFF2-40B4-BE49-F238E27FC236}">
                <a16:creationId xmlns:a16="http://schemas.microsoft.com/office/drawing/2014/main" id="{8836E326-7802-1886-6AC4-FC9CCBFC91C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4648200"/>
            <a:ext cx="1428750" cy="114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a:extLst>
              <a:ext uri="{FF2B5EF4-FFF2-40B4-BE49-F238E27FC236}">
                <a16:creationId xmlns:a16="http://schemas.microsoft.com/office/drawing/2014/main" id="{DC800F4A-9200-E9D7-555F-F919652C0E3E}"/>
              </a:ext>
            </a:extLst>
          </p:cNvPr>
          <p:cNvSpPr txBox="1">
            <a:spLocks noChangeArrowheads="1"/>
          </p:cNvSpPr>
          <p:nvPr/>
        </p:nvSpPr>
        <p:spPr bwMode="auto">
          <a:xfrm>
            <a:off x="685800" y="1752600"/>
            <a:ext cx="7920038"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solidFill>
                  <a:schemeClr val="bg1"/>
                </a:solidFill>
                <a:cs typeface="Arial" panose="020B0604020202020204" pitchFamily="34" charset="0"/>
              </a:rPr>
              <a:t>This powerpoint was kindly donated to </a:t>
            </a:r>
            <a:r>
              <a:rPr lang="en-GB" altLang="en-US">
                <a:solidFill>
                  <a:schemeClr val="bg1"/>
                </a:solidFill>
                <a:cs typeface="Arial" panose="020B0604020202020204" pitchFamily="34" charset="0"/>
                <a:hlinkClick r:id="rId3"/>
              </a:rPr>
              <a:t>www.worldofteaching.com</a:t>
            </a:r>
            <a:endParaRPr lang="en-GB" altLang="en-US">
              <a:solidFill>
                <a:schemeClr val="bg1"/>
              </a:solidFill>
              <a:cs typeface="Arial" panose="020B0604020202020204" pitchFamily="34" charset="0"/>
            </a:endParaRPr>
          </a:p>
          <a:p>
            <a:endParaRPr lang="en-GB" altLang="en-US">
              <a:solidFill>
                <a:schemeClr val="bg1"/>
              </a:solidFill>
              <a:cs typeface="Arial" panose="020B0604020202020204" pitchFamily="34" charset="0"/>
            </a:endParaRPr>
          </a:p>
          <a:p>
            <a:endParaRPr lang="en-GB" altLang="en-US">
              <a:solidFill>
                <a:schemeClr val="bg1"/>
              </a:solidFill>
              <a:cs typeface="Arial" panose="020B0604020202020204" pitchFamily="34" charset="0"/>
            </a:endParaRPr>
          </a:p>
          <a:p>
            <a:endParaRPr lang="en-GB" altLang="en-US">
              <a:solidFill>
                <a:schemeClr val="bg1"/>
              </a:solidFill>
              <a:cs typeface="Arial" panose="020B0604020202020204" pitchFamily="34" charset="0"/>
            </a:endParaRPr>
          </a:p>
          <a:p>
            <a:endParaRPr lang="en-GB" altLang="en-US">
              <a:solidFill>
                <a:schemeClr val="bg1"/>
              </a:solidFill>
              <a:cs typeface="Arial" panose="020B0604020202020204" pitchFamily="34" charset="0"/>
            </a:endParaRPr>
          </a:p>
          <a:p>
            <a:r>
              <a:rPr lang="en-GB" altLang="en-US">
                <a:solidFill>
                  <a:schemeClr val="bg1"/>
                </a:solidFill>
                <a:cs typeface="Arial" panose="020B0604020202020204" pitchFamily="34" charset="0"/>
                <a:hlinkClick r:id="rId3"/>
              </a:rPr>
              <a:t>http://www.worldofteaching.com</a:t>
            </a:r>
            <a:r>
              <a:rPr lang="en-GB" altLang="en-US">
                <a:solidFill>
                  <a:schemeClr val="bg1"/>
                </a:solidFill>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solidFill>
                <a:schemeClr val="bg1"/>
              </a:solidFill>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EBA189FE-4CDC-96A1-FD85-CA9071B9CF10}"/>
              </a:ext>
            </a:extLst>
          </p:cNvPr>
          <p:cNvSpPr>
            <a:spLocks noGrp="1" noChangeArrowheads="1"/>
          </p:cNvSpPr>
          <p:nvPr>
            <p:ph type="title"/>
          </p:nvPr>
        </p:nvSpPr>
        <p:spPr/>
        <p:txBody>
          <a:bodyPr/>
          <a:lstStyle/>
          <a:p>
            <a:r>
              <a:rPr lang="en-US" altLang="en-US"/>
              <a:t>Mount Rushmore Facts</a:t>
            </a:r>
          </a:p>
        </p:txBody>
      </p:sp>
      <p:sp>
        <p:nvSpPr>
          <p:cNvPr id="39939" name="Rectangle 3">
            <a:extLst>
              <a:ext uri="{FF2B5EF4-FFF2-40B4-BE49-F238E27FC236}">
                <a16:creationId xmlns:a16="http://schemas.microsoft.com/office/drawing/2014/main" id="{A663832F-F2A4-A458-1570-88AB852B4A46}"/>
              </a:ext>
            </a:extLst>
          </p:cNvPr>
          <p:cNvSpPr>
            <a:spLocks noGrp="1" noChangeArrowheads="1"/>
          </p:cNvSpPr>
          <p:nvPr>
            <p:ph type="body" idx="1"/>
          </p:nvPr>
        </p:nvSpPr>
        <p:spPr/>
        <p:txBody>
          <a:bodyPr/>
          <a:lstStyle/>
          <a:p>
            <a:pPr>
              <a:lnSpc>
                <a:spcPct val="90000"/>
              </a:lnSpc>
            </a:pPr>
            <a:r>
              <a:rPr lang="en-US" altLang="en-US" sz="2800"/>
              <a:t>The carving started in 1927 and finished in 1941—few injuries but no deaths.</a:t>
            </a:r>
          </a:p>
          <a:p>
            <a:pPr>
              <a:lnSpc>
                <a:spcPct val="90000"/>
              </a:lnSpc>
            </a:pPr>
            <a:r>
              <a:rPr lang="en-US" altLang="en-US" sz="2800"/>
              <a:t>They stand at over 5,500 feet</a:t>
            </a:r>
          </a:p>
          <a:p>
            <a:pPr>
              <a:lnSpc>
                <a:spcPct val="90000"/>
              </a:lnSpc>
            </a:pPr>
            <a:r>
              <a:rPr lang="en-US" altLang="en-US" sz="2800"/>
              <a:t>Each president’s head is as tall as a 6 story building</a:t>
            </a:r>
          </a:p>
          <a:p>
            <a:pPr>
              <a:lnSpc>
                <a:spcPct val="90000"/>
              </a:lnSpc>
            </a:pPr>
            <a:r>
              <a:rPr lang="en-US" altLang="en-US" sz="2800"/>
              <a:t>Over 800 million pounds of stone were removed during the construction</a:t>
            </a:r>
          </a:p>
          <a:p>
            <a:pPr>
              <a:lnSpc>
                <a:spcPct val="90000"/>
              </a:lnSpc>
            </a:pPr>
            <a:endParaRPr lang="en-US" altLang="en-U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A2347858-E3D5-D835-5A38-9BD70ADD7CB6}"/>
              </a:ext>
            </a:extLst>
          </p:cNvPr>
          <p:cNvSpPr>
            <a:spLocks noGrp="1" noChangeArrowheads="1"/>
          </p:cNvSpPr>
          <p:nvPr>
            <p:ph type="title"/>
          </p:nvPr>
        </p:nvSpPr>
        <p:spPr/>
        <p:txBody>
          <a:bodyPr/>
          <a:lstStyle/>
          <a:p>
            <a:r>
              <a:rPr lang="en-US" altLang="en-US"/>
              <a:t>George Washington</a:t>
            </a:r>
          </a:p>
        </p:txBody>
      </p:sp>
      <p:sp>
        <p:nvSpPr>
          <p:cNvPr id="35843" name="Rectangle 3">
            <a:extLst>
              <a:ext uri="{FF2B5EF4-FFF2-40B4-BE49-F238E27FC236}">
                <a16:creationId xmlns:a16="http://schemas.microsoft.com/office/drawing/2014/main" id="{50F5D2BF-DAC0-40EE-E077-79FBE431AC89}"/>
              </a:ext>
            </a:extLst>
          </p:cNvPr>
          <p:cNvSpPr>
            <a:spLocks noGrp="1" noChangeArrowheads="1"/>
          </p:cNvSpPr>
          <p:nvPr>
            <p:ph type="body" idx="1"/>
          </p:nvPr>
        </p:nvSpPr>
        <p:spPr/>
        <p:txBody>
          <a:bodyPr/>
          <a:lstStyle/>
          <a:p>
            <a:r>
              <a:rPr lang="en-US" altLang="en-US" sz="2800" b="1"/>
              <a:t>Born on February 22, 1732 </a:t>
            </a:r>
          </a:p>
          <a:p>
            <a:r>
              <a:rPr lang="en-US" altLang="en-US" sz="2800" b="1"/>
              <a:t>Died on December 14, 1799</a:t>
            </a:r>
            <a:r>
              <a:rPr lang="en-US" altLang="en-US" sz="2800"/>
              <a:t> </a:t>
            </a:r>
            <a:endParaRPr lang="en-US" altLang="en-US" sz="2800" b="1"/>
          </a:p>
          <a:p>
            <a:r>
              <a:rPr lang="en-US" altLang="en-US" sz="2800" b="1"/>
              <a:t>Died at Bridges Creek Plantation</a:t>
            </a:r>
            <a:r>
              <a:rPr lang="en-US" altLang="en-US" sz="2800"/>
              <a:t> </a:t>
            </a:r>
          </a:p>
          <a:p>
            <a:r>
              <a:rPr lang="en-US" altLang="en-US" sz="2800" b="1"/>
              <a:t>His father died when he was 11 yr old</a:t>
            </a:r>
          </a:p>
          <a:p>
            <a:r>
              <a:rPr lang="en-US" altLang="en-US" sz="2800" b="1"/>
              <a:t>He had two half brothers that were older then him and three younger brothers.</a:t>
            </a:r>
            <a:r>
              <a:rPr lang="en-US" altLang="en-US" sz="280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5E4D9BC0-6111-8E4E-9657-B43E7114A429}"/>
              </a:ext>
            </a:extLst>
          </p:cNvPr>
          <p:cNvSpPr>
            <a:spLocks noGrp="1" noChangeArrowheads="1"/>
          </p:cNvSpPr>
          <p:nvPr>
            <p:ph type="title"/>
          </p:nvPr>
        </p:nvSpPr>
        <p:spPr/>
        <p:txBody>
          <a:bodyPr/>
          <a:lstStyle/>
          <a:p>
            <a:r>
              <a:rPr lang="en-US" altLang="en-US"/>
              <a:t>GW Just the facts</a:t>
            </a:r>
          </a:p>
        </p:txBody>
      </p:sp>
      <p:sp>
        <p:nvSpPr>
          <p:cNvPr id="34819" name="Rectangle 3">
            <a:extLst>
              <a:ext uri="{FF2B5EF4-FFF2-40B4-BE49-F238E27FC236}">
                <a16:creationId xmlns:a16="http://schemas.microsoft.com/office/drawing/2014/main" id="{B7497FF4-E5DA-668C-E926-742771559942}"/>
              </a:ext>
            </a:extLst>
          </p:cNvPr>
          <p:cNvSpPr>
            <a:spLocks noGrp="1" noChangeArrowheads="1"/>
          </p:cNvSpPr>
          <p:nvPr>
            <p:ph type="body" idx="1"/>
          </p:nvPr>
        </p:nvSpPr>
        <p:spPr>
          <a:xfrm>
            <a:off x="685800" y="2895600"/>
            <a:ext cx="7772400" cy="3962400"/>
          </a:xfrm>
        </p:spPr>
        <p:txBody>
          <a:bodyPr/>
          <a:lstStyle/>
          <a:p>
            <a:r>
              <a:rPr lang="en-US" altLang="en-US" sz="2800" b="1"/>
              <a:t>He had no formal education. </a:t>
            </a:r>
          </a:p>
          <a:p>
            <a:r>
              <a:rPr lang="en-US" altLang="en-US" sz="2800" b="1"/>
              <a:t>Is the only president elected unanimously. </a:t>
            </a:r>
          </a:p>
          <a:p>
            <a:r>
              <a:rPr lang="en-US" altLang="en-US" sz="2800" b="1"/>
              <a:t>At his inauguration, he had only one tooth. </a:t>
            </a:r>
          </a:p>
          <a:p>
            <a:r>
              <a:rPr lang="en-US" altLang="en-US" sz="2800" b="1"/>
              <a:t>Stood 6 feet and 2 inches tall, weighed 200 pounds and wore size 13 shoes. </a:t>
            </a:r>
          </a:p>
          <a:p>
            <a:r>
              <a:rPr lang="en-US" altLang="en-US" sz="2800" b="1"/>
              <a:t>Is the only president who didn't live in Washington, D.C. during his presidency. </a:t>
            </a:r>
            <a:endParaRPr lang="en-US" alt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54E8F3E6-2DCB-B447-4E3D-C8D623F102F9}"/>
              </a:ext>
            </a:extLst>
          </p:cNvPr>
          <p:cNvSpPr>
            <a:spLocks noGrp="1" noChangeArrowheads="1"/>
          </p:cNvSpPr>
          <p:nvPr>
            <p:ph type="title"/>
          </p:nvPr>
        </p:nvSpPr>
        <p:spPr/>
        <p:txBody>
          <a:bodyPr/>
          <a:lstStyle/>
          <a:p>
            <a:r>
              <a:rPr lang="en-US" altLang="en-US"/>
              <a:t>Cherry Tree Story</a:t>
            </a:r>
          </a:p>
        </p:txBody>
      </p:sp>
      <p:sp>
        <p:nvSpPr>
          <p:cNvPr id="36867" name="Rectangle 3">
            <a:extLst>
              <a:ext uri="{FF2B5EF4-FFF2-40B4-BE49-F238E27FC236}">
                <a16:creationId xmlns:a16="http://schemas.microsoft.com/office/drawing/2014/main" id="{C361FB05-E8CC-B0C5-270D-3AC58BE350AF}"/>
              </a:ext>
            </a:extLst>
          </p:cNvPr>
          <p:cNvSpPr>
            <a:spLocks noGrp="1" noChangeArrowheads="1"/>
          </p:cNvSpPr>
          <p:nvPr>
            <p:ph type="body" idx="1"/>
          </p:nvPr>
        </p:nvSpPr>
        <p:spPr/>
        <p:txBody>
          <a:bodyPr/>
          <a:lstStyle/>
          <a:p>
            <a:pPr>
              <a:lnSpc>
                <a:spcPct val="90000"/>
              </a:lnSpc>
            </a:pPr>
            <a:r>
              <a:rPr lang="en-US" altLang="en-US" b="1"/>
              <a:t>The story of George Washington chopping down the cherry is one of the most famous stories told about Washington. There is no evidence that the story was true. Some say the story was told in order to point out George Washington's honesty.</a:t>
            </a:r>
            <a:r>
              <a:rPr lang="en-US" altLang="en-US"/>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13CE0DA-EDAF-982F-AA19-DD443EFD9F41}"/>
              </a:ext>
            </a:extLst>
          </p:cNvPr>
          <p:cNvSpPr>
            <a:spLocks noGrp="1" noChangeArrowheads="1"/>
          </p:cNvSpPr>
          <p:nvPr>
            <p:ph type="title"/>
          </p:nvPr>
        </p:nvSpPr>
        <p:spPr/>
        <p:txBody>
          <a:bodyPr/>
          <a:lstStyle/>
          <a:p>
            <a:r>
              <a:rPr lang="en-US" altLang="en-US"/>
              <a:t>False Teeth NOT wooden</a:t>
            </a:r>
          </a:p>
        </p:txBody>
      </p:sp>
      <p:sp>
        <p:nvSpPr>
          <p:cNvPr id="37891" name="Rectangle 3">
            <a:extLst>
              <a:ext uri="{FF2B5EF4-FFF2-40B4-BE49-F238E27FC236}">
                <a16:creationId xmlns:a16="http://schemas.microsoft.com/office/drawing/2014/main" id="{450DCD89-548E-C46F-8274-2888E6DF8E1A}"/>
              </a:ext>
            </a:extLst>
          </p:cNvPr>
          <p:cNvSpPr>
            <a:spLocks noGrp="1" noChangeArrowheads="1"/>
          </p:cNvSpPr>
          <p:nvPr>
            <p:ph type="body" idx="1"/>
          </p:nvPr>
        </p:nvSpPr>
        <p:spPr/>
        <p:txBody>
          <a:bodyPr/>
          <a:lstStyle/>
          <a:p>
            <a:r>
              <a:rPr lang="en-US" altLang="en-US"/>
              <a:t>Laser scans showed that they were made up of gold, ivory, lead, human and animal teeth</a:t>
            </a:r>
          </a:p>
        </p:txBody>
      </p:sp>
      <p:pic>
        <p:nvPicPr>
          <p:cNvPr id="37893" name="Picture 5" descr="WASHINGTON'S DENTURES SCANNED TO RECREATE HIS IMAGE">
            <a:extLst>
              <a:ext uri="{FF2B5EF4-FFF2-40B4-BE49-F238E27FC236}">
                <a16:creationId xmlns:a16="http://schemas.microsoft.com/office/drawing/2014/main" id="{B89B2B1A-D631-8431-DA1A-5D0172EEA9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4191000"/>
            <a:ext cx="4029075" cy="1971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38A21B58-B993-C798-28EF-377E29EC65FB}"/>
              </a:ext>
            </a:extLst>
          </p:cNvPr>
          <p:cNvSpPr>
            <a:spLocks noGrp="1" noChangeArrowheads="1"/>
          </p:cNvSpPr>
          <p:nvPr>
            <p:ph type="title"/>
          </p:nvPr>
        </p:nvSpPr>
        <p:spPr/>
        <p:txBody>
          <a:bodyPr/>
          <a:lstStyle/>
          <a:p>
            <a:r>
              <a:rPr lang="en-US" altLang="en-US"/>
              <a:t>Abraham Lincoln</a:t>
            </a:r>
          </a:p>
        </p:txBody>
      </p:sp>
      <p:sp>
        <p:nvSpPr>
          <p:cNvPr id="30723" name="Rectangle 3">
            <a:extLst>
              <a:ext uri="{FF2B5EF4-FFF2-40B4-BE49-F238E27FC236}">
                <a16:creationId xmlns:a16="http://schemas.microsoft.com/office/drawing/2014/main" id="{3D024031-AC9E-C464-3947-5043D33DB67A}"/>
              </a:ext>
            </a:extLst>
          </p:cNvPr>
          <p:cNvSpPr>
            <a:spLocks noGrp="1" noChangeArrowheads="1"/>
          </p:cNvSpPr>
          <p:nvPr>
            <p:ph type="body" idx="1"/>
          </p:nvPr>
        </p:nvSpPr>
        <p:spPr>
          <a:xfrm>
            <a:off x="609600" y="2743200"/>
            <a:ext cx="7772400" cy="3200400"/>
          </a:xfrm>
        </p:spPr>
        <p:txBody>
          <a:bodyPr/>
          <a:lstStyle/>
          <a:p>
            <a:pPr>
              <a:lnSpc>
                <a:spcPct val="90000"/>
              </a:lnSpc>
            </a:pPr>
            <a:endParaRPr lang="en-US" altLang="en-US" sz="2800"/>
          </a:p>
          <a:p>
            <a:pPr>
              <a:lnSpc>
                <a:spcPct val="90000"/>
              </a:lnSpc>
            </a:pPr>
            <a:r>
              <a:rPr lang="en-US" altLang="en-US" sz="2800"/>
              <a:t>He was the first president born out of the 13 original colonies</a:t>
            </a:r>
          </a:p>
          <a:p>
            <a:pPr>
              <a:lnSpc>
                <a:spcPct val="90000"/>
              </a:lnSpc>
            </a:pPr>
            <a:r>
              <a:rPr lang="en-US" altLang="en-US" sz="2800"/>
              <a:t>Was born on February 12, 1809 in Hodgenville, Kentucky. </a:t>
            </a:r>
          </a:p>
          <a:p>
            <a:pPr>
              <a:lnSpc>
                <a:spcPct val="90000"/>
              </a:lnSpc>
            </a:pPr>
            <a:r>
              <a:rPr lang="en-US" altLang="en-US" sz="2800"/>
              <a:t>Lincoln had one sister, Sarah, who was 2 years older and a brother who died in infancy </a:t>
            </a:r>
          </a:p>
          <a:p>
            <a:pPr>
              <a:lnSpc>
                <a:spcPct val="90000"/>
              </a:lnSpc>
              <a:buFontTx/>
              <a:buNone/>
            </a:pPr>
            <a:endParaRPr lang="en-US" alt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717B353-27B2-CB36-000E-E70F942D6EC8}"/>
              </a:ext>
            </a:extLst>
          </p:cNvPr>
          <p:cNvSpPr>
            <a:spLocks noGrp="1" noChangeArrowheads="1"/>
          </p:cNvSpPr>
          <p:nvPr>
            <p:ph type="title"/>
          </p:nvPr>
        </p:nvSpPr>
        <p:spPr>
          <a:xfrm>
            <a:off x="762000" y="1981200"/>
            <a:ext cx="7772400" cy="4267200"/>
          </a:xfrm>
        </p:spPr>
        <p:txBody>
          <a:bodyPr/>
          <a:lstStyle/>
          <a:p>
            <a:pPr algn="l"/>
            <a:r>
              <a:rPr lang="en-US" altLang="en-US" sz="4000"/>
              <a:t>Lincoln Interesting Facts</a:t>
            </a:r>
            <a:br>
              <a:rPr lang="en-US" altLang="en-US" sz="4000"/>
            </a:br>
            <a:r>
              <a:rPr lang="en-US" altLang="en-US" sz="2800">
                <a:solidFill>
                  <a:srgbClr val="0000FF"/>
                </a:solidFill>
              </a:rPr>
              <a:t>When</a:t>
            </a:r>
            <a:r>
              <a:rPr lang="en-US" altLang="en-US" sz="2800"/>
              <a:t> he was a little boy he almost drowned in Knob’s Creek but was saved by a neighbor boy</a:t>
            </a:r>
            <a:br>
              <a:rPr lang="en-US" altLang="en-US" sz="2800"/>
            </a:br>
            <a:r>
              <a:rPr lang="en-US" altLang="en-US" sz="2800">
                <a:solidFill>
                  <a:srgbClr val="0000FF"/>
                </a:solidFill>
              </a:rPr>
              <a:t>He</a:t>
            </a:r>
            <a:r>
              <a:rPr lang="en-US" altLang="en-US" sz="2800"/>
              <a:t> was afraid of dentist because one broke off part of his jawbone by pulling a tooth.</a:t>
            </a:r>
            <a:br>
              <a:rPr lang="en-US" altLang="en-US" sz="2800"/>
            </a:br>
            <a:r>
              <a:rPr lang="en-US" altLang="en-US" sz="2800">
                <a:solidFill>
                  <a:srgbClr val="0000FF"/>
                </a:solidFill>
              </a:rPr>
              <a:t>He </a:t>
            </a:r>
            <a:r>
              <a:rPr lang="en-US" altLang="en-US" sz="2800"/>
              <a:t>was 6’4” while most men in the US were onlyl 5”6”and wore a size 14 shoe</a:t>
            </a:r>
            <a:br>
              <a:rPr lang="en-US" altLang="en-US" sz="2800"/>
            </a:br>
            <a:r>
              <a:rPr lang="en-US" altLang="en-US" sz="2800">
                <a:solidFill>
                  <a:srgbClr val="0000FF"/>
                </a:solidFill>
              </a:rPr>
              <a:t>He </a:t>
            </a:r>
            <a:r>
              <a:rPr lang="en-US" altLang="en-US" sz="2800"/>
              <a:t>was also colorblind</a:t>
            </a:r>
            <a:br>
              <a:rPr lang="en-US" altLang="en-US" sz="2800"/>
            </a:br>
            <a:r>
              <a:rPr lang="en-US" altLang="en-US" sz="2800">
                <a:solidFill>
                  <a:srgbClr val="0000FF"/>
                </a:solidFill>
              </a:rPr>
              <a:t>He </a:t>
            </a:r>
            <a:r>
              <a:rPr lang="en-US" altLang="en-US" sz="2800"/>
              <a:t>is the only US President with a patent.  He had an idea that would help boats float over sandbars.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C066D2B-84BB-C7BE-B7AE-52C6BE6D8CF2}"/>
              </a:ext>
            </a:extLst>
          </p:cNvPr>
          <p:cNvSpPr>
            <a:spLocks noGrp="1" noChangeArrowheads="1"/>
          </p:cNvSpPr>
          <p:nvPr>
            <p:ph type="title"/>
          </p:nvPr>
        </p:nvSpPr>
        <p:spPr>
          <a:xfrm>
            <a:off x="685800" y="1219200"/>
            <a:ext cx="7772400" cy="1066800"/>
          </a:xfrm>
        </p:spPr>
        <p:txBody>
          <a:bodyPr/>
          <a:lstStyle/>
          <a:p>
            <a:r>
              <a:rPr lang="en-US" altLang="en-US"/>
              <a:t>Lincoln &amp; Kennedy Facts</a:t>
            </a:r>
          </a:p>
        </p:txBody>
      </p:sp>
      <p:sp>
        <p:nvSpPr>
          <p:cNvPr id="32771" name="Rectangle 3">
            <a:extLst>
              <a:ext uri="{FF2B5EF4-FFF2-40B4-BE49-F238E27FC236}">
                <a16:creationId xmlns:a16="http://schemas.microsoft.com/office/drawing/2014/main" id="{90954C76-AFAA-39BC-7111-A39646D577E3}"/>
              </a:ext>
            </a:extLst>
          </p:cNvPr>
          <p:cNvSpPr>
            <a:spLocks noGrp="1" noChangeArrowheads="1"/>
          </p:cNvSpPr>
          <p:nvPr>
            <p:ph type="body" idx="1"/>
          </p:nvPr>
        </p:nvSpPr>
        <p:spPr>
          <a:xfrm>
            <a:off x="533400" y="2209800"/>
            <a:ext cx="7772400" cy="4267200"/>
          </a:xfrm>
        </p:spPr>
        <p:txBody>
          <a:bodyPr/>
          <a:lstStyle/>
          <a:p>
            <a:pPr>
              <a:lnSpc>
                <a:spcPct val="80000"/>
              </a:lnSpc>
            </a:pPr>
            <a:r>
              <a:rPr lang="en-US" altLang="en-US" sz="2400"/>
              <a:t>Abraham Lincoln was elected to Congress in 1846.</a:t>
            </a:r>
            <a:br>
              <a:rPr lang="en-US" altLang="en-US" sz="2400"/>
            </a:br>
            <a:r>
              <a:rPr lang="en-US" altLang="en-US" sz="2400"/>
              <a:t>John F. Kennedy was elected to Congress in 1946. </a:t>
            </a:r>
          </a:p>
          <a:p>
            <a:pPr>
              <a:lnSpc>
                <a:spcPct val="80000"/>
              </a:lnSpc>
            </a:pPr>
            <a:endParaRPr lang="en-US" altLang="en-US" sz="2400"/>
          </a:p>
          <a:p>
            <a:pPr>
              <a:lnSpc>
                <a:spcPct val="80000"/>
              </a:lnSpc>
            </a:pPr>
            <a:r>
              <a:rPr lang="en-US" altLang="en-US" sz="2400"/>
              <a:t>Abraham Lincoln was elected President in 1860.</a:t>
            </a:r>
            <a:br>
              <a:rPr lang="en-US" altLang="en-US" sz="2400"/>
            </a:br>
            <a:r>
              <a:rPr lang="en-US" altLang="en-US" sz="2400"/>
              <a:t>John F. Kennedy was elected President in 1960. </a:t>
            </a:r>
          </a:p>
          <a:p>
            <a:pPr>
              <a:lnSpc>
                <a:spcPct val="80000"/>
              </a:lnSpc>
            </a:pPr>
            <a:endParaRPr lang="en-US" altLang="en-US" sz="2400"/>
          </a:p>
          <a:p>
            <a:pPr>
              <a:lnSpc>
                <a:spcPct val="80000"/>
              </a:lnSpc>
            </a:pPr>
            <a:r>
              <a:rPr lang="en-US" altLang="en-US" sz="2400"/>
              <a:t>Both were particularly concerned with civil rights.</a:t>
            </a:r>
            <a:br>
              <a:rPr lang="en-US" altLang="en-US" sz="2400"/>
            </a:br>
            <a:r>
              <a:rPr lang="en-US" altLang="en-US" sz="2400"/>
              <a:t>Both wives lost their children while living in the White House.</a:t>
            </a:r>
          </a:p>
          <a:p>
            <a:pPr>
              <a:lnSpc>
                <a:spcPct val="80000"/>
              </a:lnSpc>
            </a:pPr>
            <a:endParaRPr lang="en-US" altLang="en-US" sz="2400"/>
          </a:p>
          <a:p>
            <a:pPr>
              <a:lnSpc>
                <a:spcPct val="80000"/>
              </a:lnSpc>
            </a:pPr>
            <a:r>
              <a:rPr lang="en-US" altLang="en-US" sz="2400"/>
              <a:t>Both Presidents were shot on a Friday.</a:t>
            </a:r>
          </a:p>
          <a:p>
            <a:pPr>
              <a:lnSpc>
                <a:spcPct val="80000"/>
              </a:lnSpc>
              <a:buFontTx/>
              <a:buNone/>
            </a:pPr>
            <a:r>
              <a:rPr lang="en-US" altLang="en-US" sz="2400"/>
              <a:t>    Both Presidents were shot in the head.</a:t>
            </a:r>
          </a:p>
          <a:p>
            <a:pPr>
              <a:lnSpc>
                <a:spcPct val="80000"/>
              </a:lnSpc>
            </a:pPr>
            <a:endParaRPr lang="en-US" altLang="en-US" sz="2000"/>
          </a:p>
        </p:txBody>
      </p:sp>
    </p:spTree>
  </p:cSld>
  <p:clrMapOvr>
    <a:masterClrMapping/>
  </p:clrMapOvr>
</p:sld>
</file>

<file path=ppt/theme/theme1.xml><?xml version="1.0" encoding="utf-8"?>
<a:theme xmlns:a="http://schemas.openxmlformats.org/drawingml/2006/main" name="Rushmore">
  <a:themeElements>
    <a:clrScheme name="Rushmore 3">
      <a:dk1>
        <a:srgbClr val="000000"/>
      </a:dk1>
      <a:lt1>
        <a:srgbClr val="FFFFFF"/>
      </a:lt1>
      <a:dk2>
        <a:srgbClr val="000000"/>
      </a:dk2>
      <a:lt2>
        <a:srgbClr val="B2B2B2"/>
      </a:lt2>
      <a:accent1>
        <a:srgbClr val="B2B2B2"/>
      </a:accent1>
      <a:accent2>
        <a:srgbClr val="808080"/>
      </a:accent2>
      <a:accent3>
        <a:srgbClr val="FFFFFF"/>
      </a:accent3>
      <a:accent4>
        <a:srgbClr val="000000"/>
      </a:accent4>
      <a:accent5>
        <a:srgbClr val="D5D5D5"/>
      </a:accent5>
      <a:accent6>
        <a:srgbClr val="737373"/>
      </a:accent6>
      <a:hlink>
        <a:srgbClr val="969696"/>
      </a:hlink>
      <a:folHlink>
        <a:srgbClr val="4D4D4D"/>
      </a:folHlink>
    </a:clrScheme>
    <a:fontScheme name="Rushmo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Rushmore 1">
        <a:dk1>
          <a:srgbClr val="00458A"/>
        </a:dk1>
        <a:lt1>
          <a:srgbClr val="D7D6AE"/>
        </a:lt1>
        <a:dk2>
          <a:srgbClr val="000066"/>
        </a:dk2>
        <a:lt2>
          <a:srgbClr val="006666"/>
        </a:lt2>
        <a:accent1>
          <a:srgbClr val="007A77"/>
        </a:accent1>
        <a:accent2>
          <a:srgbClr val="005856"/>
        </a:accent2>
        <a:accent3>
          <a:srgbClr val="AAAAB8"/>
        </a:accent3>
        <a:accent4>
          <a:srgbClr val="B7B794"/>
        </a:accent4>
        <a:accent5>
          <a:srgbClr val="AABEBD"/>
        </a:accent5>
        <a:accent6>
          <a:srgbClr val="004F4D"/>
        </a:accent6>
        <a:hlink>
          <a:srgbClr val="A8A884"/>
        </a:hlink>
        <a:folHlink>
          <a:srgbClr val="867E5E"/>
        </a:folHlink>
      </a:clrScheme>
      <a:clrMap bg1="dk2" tx1="lt1" bg2="dk1" tx2="lt2" accent1="accent1" accent2="accent2" accent3="accent3" accent4="accent4" accent5="accent5" accent6="accent6" hlink="hlink" folHlink="folHlink"/>
    </a:extraClrScheme>
    <a:extraClrScheme>
      <a:clrScheme name="Rushmore 2">
        <a:dk1>
          <a:srgbClr val="000066"/>
        </a:dk1>
        <a:lt1>
          <a:srgbClr val="FFFFFF"/>
        </a:lt1>
        <a:dk2>
          <a:srgbClr val="660066"/>
        </a:dk2>
        <a:lt2>
          <a:srgbClr val="FFFFCC"/>
        </a:lt2>
        <a:accent1>
          <a:srgbClr val="666699"/>
        </a:accent1>
        <a:accent2>
          <a:srgbClr val="000099"/>
        </a:accent2>
        <a:accent3>
          <a:srgbClr val="FFFFFF"/>
        </a:accent3>
        <a:accent4>
          <a:srgbClr val="000056"/>
        </a:accent4>
        <a:accent5>
          <a:srgbClr val="B8B8CA"/>
        </a:accent5>
        <a:accent6>
          <a:srgbClr val="00008A"/>
        </a:accent6>
        <a:hlink>
          <a:srgbClr val="006666"/>
        </a:hlink>
        <a:folHlink>
          <a:srgbClr val="800080"/>
        </a:folHlink>
      </a:clrScheme>
      <a:clrMap bg1="lt1" tx1="dk1" bg2="lt2" tx2="dk2" accent1="accent1" accent2="accent2" accent3="accent3" accent4="accent4" accent5="accent5" accent6="accent6" hlink="hlink" folHlink="folHlink"/>
    </a:extraClrScheme>
    <a:extraClrScheme>
      <a:clrScheme name="Rushmore 3">
        <a:dk1>
          <a:srgbClr val="000000"/>
        </a:dk1>
        <a:lt1>
          <a:srgbClr val="FFFFFF"/>
        </a:lt1>
        <a:dk2>
          <a:srgbClr val="000000"/>
        </a:dk2>
        <a:lt2>
          <a:srgbClr val="B2B2B2"/>
        </a:lt2>
        <a:accent1>
          <a:srgbClr val="B2B2B2"/>
        </a:accent1>
        <a:accent2>
          <a:srgbClr val="808080"/>
        </a:accent2>
        <a:accent3>
          <a:srgbClr val="FFFFFF"/>
        </a:accent3>
        <a:accent4>
          <a:srgbClr val="000000"/>
        </a:accent4>
        <a:accent5>
          <a:srgbClr val="D5D5D5"/>
        </a:accent5>
        <a:accent6>
          <a:srgbClr val="737373"/>
        </a:accent6>
        <a:hlink>
          <a:srgbClr val="969696"/>
        </a:hlink>
        <a:folHlink>
          <a:srgbClr val="4D4D4D"/>
        </a:folHlink>
      </a:clrScheme>
      <a:clrMap bg1="lt1" tx1="dk1" bg2="lt2" tx2="dk2" accent1="accent1" accent2="accent2" accent3="accent3" accent4="accent4" accent5="accent5" accent6="accent6" hlink="hlink" folHlink="folHlink"/>
    </a:extraClrScheme>
    <a:extraClrScheme>
      <a:clrScheme name="Rushmore 4">
        <a:dk1>
          <a:srgbClr val="003300"/>
        </a:dk1>
        <a:lt1>
          <a:srgbClr val="DBD0B9"/>
        </a:lt1>
        <a:dk2>
          <a:srgbClr val="09472B"/>
        </a:dk2>
        <a:lt2>
          <a:srgbClr val="A38955"/>
        </a:lt2>
        <a:accent1>
          <a:srgbClr val="B8A378"/>
        </a:accent1>
        <a:accent2>
          <a:srgbClr val="8E774A"/>
        </a:accent2>
        <a:accent3>
          <a:srgbClr val="AAB1AC"/>
        </a:accent3>
        <a:accent4>
          <a:srgbClr val="BBB19E"/>
        </a:accent4>
        <a:accent5>
          <a:srgbClr val="D8CEBE"/>
        </a:accent5>
        <a:accent6>
          <a:srgbClr val="806B42"/>
        </a:accent6>
        <a:hlink>
          <a:srgbClr val="A7A743"/>
        </a:hlink>
        <a:folHlink>
          <a:srgbClr val="919777"/>
        </a:folHlink>
      </a:clrScheme>
      <a:clrMap bg1="dk2" tx1="lt1" bg2="dk1" tx2="lt2" accent1="accent1" accent2="accent2" accent3="accent3" accent4="accent4" accent5="accent5" accent6="accent6" hlink="hlink" folHlink="folHlink"/>
    </a:extraClrScheme>
    <a:extraClrScheme>
      <a:clrScheme name="Rushmore 5">
        <a:dk1>
          <a:srgbClr val="5F5F5F"/>
        </a:dk1>
        <a:lt1>
          <a:srgbClr val="DDDDDD"/>
        </a:lt1>
        <a:dk2>
          <a:srgbClr val="000000"/>
        </a:dk2>
        <a:lt2>
          <a:srgbClr val="5F5F5F"/>
        </a:lt2>
        <a:accent1>
          <a:srgbClr val="B2B2B2"/>
        </a:accent1>
        <a:accent2>
          <a:srgbClr val="808080"/>
        </a:accent2>
        <a:accent3>
          <a:srgbClr val="AAAAAA"/>
        </a:accent3>
        <a:accent4>
          <a:srgbClr val="BDBDBD"/>
        </a:accent4>
        <a:accent5>
          <a:srgbClr val="D5D5D5"/>
        </a:accent5>
        <a:accent6>
          <a:srgbClr val="737373"/>
        </a:accent6>
        <a:hlink>
          <a:srgbClr val="B2B2B2"/>
        </a:hlink>
        <a:folHlink>
          <a:srgbClr val="777777"/>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Rushmore</Template>
  <TotalTime>251</TotalTime>
  <Words>636</Words>
  <Application>Microsoft Office PowerPoint</Application>
  <PresentationFormat>On-screen Show (4:3)</PresentationFormat>
  <Paragraphs>71</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Rushmore</vt:lpstr>
      <vt:lpstr>PowerPoint Presentation</vt:lpstr>
      <vt:lpstr>Mount Rushmore Facts</vt:lpstr>
      <vt:lpstr>George Washington</vt:lpstr>
      <vt:lpstr>GW Just the facts</vt:lpstr>
      <vt:lpstr>Cherry Tree Story</vt:lpstr>
      <vt:lpstr>False Teeth NOT wooden</vt:lpstr>
      <vt:lpstr>Abraham Lincoln</vt:lpstr>
      <vt:lpstr>Lincoln Interesting Facts When he was a little boy he almost drowned in Knob’s Creek but was saved by a neighbor boy He was afraid of dentist because one broke off part of his jawbone by pulling a tooth. He was 6’4” while most men in the US were onlyl 5”6”and wore a size 14 shoe He was also colorblind He is the only US President with a patent.  He had an idea that would help boats float over sandbars.</vt:lpstr>
      <vt:lpstr>Lincoln &amp; Kennedy Facts</vt:lpstr>
      <vt:lpstr>Lincoln &amp; Kennedy Part II</vt:lpstr>
      <vt:lpstr>200th Anniversary</vt:lpstr>
      <vt:lpstr>PowerPoint Presentation</vt:lpstr>
    </vt:vector>
  </TitlesOfParts>
  <Company>AUSD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Presidents Day 2008</dc:title>
  <dc:creator>Mr. Clutter</dc:creator>
  <cp:lastModifiedBy>Nayan GRIFFITHS</cp:lastModifiedBy>
  <cp:revision>11</cp:revision>
  <cp:lastPrinted>1601-01-01T00:00:00Z</cp:lastPrinted>
  <dcterms:created xsi:type="dcterms:W3CDTF">2006-05-02T17:56:12Z</dcterms:created>
  <dcterms:modified xsi:type="dcterms:W3CDTF">2023-06-06T10:21:36Z</dcterms:modified>
</cp:coreProperties>
</file>